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 id="2147483678" r:id="rId5"/>
    <p:sldMasterId id="214748369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Lst>
  <p:sldSz cy="6858000" cx="12192000"/>
  <p:notesSz cx="6858000" cy="9144000"/>
  <p:embeddedFontLst>
    <p:embeddedFont>
      <p:font typeface="Libre Franklin"/>
      <p:regular r:id="rId59"/>
      <p:bold r:id="rId60"/>
      <p:italic r:id="rId61"/>
      <p:boldItalic r:id="rId62"/>
    </p:embeddedFont>
    <p:embeddedFont>
      <p:font typeface="Radley"/>
      <p:regular r:id="rId63"/>
      <p:italic r:id="rId64"/>
    </p:embeddedFont>
    <p:embeddedFont>
      <p:font typeface="Crimson Text"/>
      <p:regular r:id="rId65"/>
      <p:bold r:id="rId66"/>
      <p:italic r:id="rId67"/>
      <p:boldItalic r:id="rId68"/>
    </p:embeddedFont>
    <p:embeddedFont>
      <p:font typeface="Libre Franklin Thin"/>
      <p:regular r:id="rId69"/>
      <p:bold r:id="rId70"/>
      <p:italic r:id="rId71"/>
      <p:boldItalic r:id="rId72"/>
    </p:embeddedFont>
    <p:embeddedFont>
      <p:font typeface="Century Gothic"/>
      <p:regular r:id="rId73"/>
      <p:bold r:id="rId74"/>
      <p:italic r:id="rId75"/>
      <p:boldItalic r:id="rId76"/>
    </p:embeddedFont>
    <p:embeddedFont>
      <p:font typeface="Nunito Sans"/>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81" roundtripDataSignature="AMtx7mjsA3zxkGGFbx5gb0WsEUfazrWsy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NunitoSans-boldItalic.fntdata"/><Relationship Id="rId81" Type="http://customschemas.google.com/relationships/presentationmetadata" Target="metadata"/><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CenturyGothic-regular.fntdata"/><Relationship Id="rId72" Type="http://schemas.openxmlformats.org/officeDocument/2006/relationships/font" Target="fonts/LibreFranklinThin-boldItalic.fntdata"/><Relationship Id="rId31" Type="http://schemas.openxmlformats.org/officeDocument/2006/relationships/slide" Target="slides/slide24.xml"/><Relationship Id="rId75" Type="http://schemas.openxmlformats.org/officeDocument/2006/relationships/font" Target="fonts/CenturyGothic-italic.fntdata"/><Relationship Id="rId30" Type="http://schemas.openxmlformats.org/officeDocument/2006/relationships/slide" Target="slides/slide23.xml"/><Relationship Id="rId74" Type="http://schemas.openxmlformats.org/officeDocument/2006/relationships/font" Target="fonts/CenturyGothic-bold.fntdata"/><Relationship Id="rId33" Type="http://schemas.openxmlformats.org/officeDocument/2006/relationships/slide" Target="slides/slide26.xml"/><Relationship Id="rId77" Type="http://schemas.openxmlformats.org/officeDocument/2006/relationships/font" Target="fonts/NunitoSans-regular.fntdata"/><Relationship Id="rId32" Type="http://schemas.openxmlformats.org/officeDocument/2006/relationships/slide" Target="slides/slide25.xml"/><Relationship Id="rId76" Type="http://schemas.openxmlformats.org/officeDocument/2006/relationships/font" Target="fonts/CenturyGothic-boldItalic.fntdata"/><Relationship Id="rId35" Type="http://schemas.openxmlformats.org/officeDocument/2006/relationships/slide" Target="slides/slide28.xml"/><Relationship Id="rId79" Type="http://schemas.openxmlformats.org/officeDocument/2006/relationships/font" Target="fonts/NunitoSans-italic.fntdata"/><Relationship Id="rId34" Type="http://schemas.openxmlformats.org/officeDocument/2006/relationships/slide" Target="slides/slide27.xml"/><Relationship Id="rId78" Type="http://schemas.openxmlformats.org/officeDocument/2006/relationships/font" Target="fonts/NunitoSans-bold.fntdata"/><Relationship Id="rId71" Type="http://schemas.openxmlformats.org/officeDocument/2006/relationships/font" Target="fonts/LibreFranklinThin-italic.fntdata"/><Relationship Id="rId70" Type="http://schemas.openxmlformats.org/officeDocument/2006/relationships/font" Target="fonts/LibreFranklinThin-bold.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LibreFranklin-boldItalic.fntdata"/><Relationship Id="rId61" Type="http://schemas.openxmlformats.org/officeDocument/2006/relationships/font" Target="fonts/LibreFranklin-italic.fntdata"/><Relationship Id="rId20" Type="http://schemas.openxmlformats.org/officeDocument/2006/relationships/slide" Target="slides/slide13.xml"/><Relationship Id="rId64" Type="http://schemas.openxmlformats.org/officeDocument/2006/relationships/font" Target="fonts/Radley-italic.fntdata"/><Relationship Id="rId63" Type="http://schemas.openxmlformats.org/officeDocument/2006/relationships/font" Target="fonts/Radley-regular.fntdata"/><Relationship Id="rId22" Type="http://schemas.openxmlformats.org/officeDocument/2006/relationships/slide" Target="slides/slide15.xml"/><Relationship Id="rId66" Type="http://schemas.openxmlformats.org/officeDocument/2006/relationships/font" Target="fonts/CrimsonText-bold.fntdata"/><Relationship Id="rId21" Type="http://schemas.openxmlformats.org/officeDocument/2006/relationships/slide" Target="slides/slide14.xml"/><Relationship Id="rId65" Type="http://schemas.openxmlformats.org/officeDocument/2006/relationships/font" Target="fonts/CrimsonText-regular.fntdata"/><Relationship Id="rId24" Type="http://schemas.openxmlformats.org/officeDocument/2006/relationships/slide" Target="slides/slide17.xml"/><Relationship Id="rId68" Type="http://schemas.openxmlformats.org/officeDocument/2006/relationships/font" Target="fonts/CrimsonText-boldItalic.fntdata"/><Relationship Id="rId23" Type="http://schemas.openxmlformats.org/officeDocument/2006/relationships/slide" Target="slides/slide16.xml"/><Relationship Id="rId67" Type="http://schemas.openxmlformats.org/officeDocument/2006/relationships/font" Target="fonts/CrimsonText-italic.fntdata"/><Relationship Id="rId60" Type="http://schemas.openxmlformats.org/officeDocument/2006/relationships/font" Target="fonts/LibreFranklin-bold.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LibreFranklinThin-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font" Target="fonts/LibreFranklin-regular.fntdata"/><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e2dbbdfb11_3_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e2dbbdfb11_3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e2dbbdfb11_3_2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e2dbbdfb11_3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e2dbbdfb11_3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ge2dbbdfb11_3_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1" lang="en-US" u="sng"/>
              <a:t>USE mentimeter to write their principles/ statements that came up</a:t>
            </a:r>
            <a:endParaRPr/>
          </a:p>
          <a:p>
            <a:pPr indent="0" lvl="0" marL="0" rtl="0" algn="l">
              <a:spcBef>
                <a:spcPts val="0"/>
              </a:spcBef>
              <a:spcAft>
                <a:spcPts val="0"/>
              </a:spcAft>
              <a:buNone/>
            </a:pPr>
            <a:r>
              <a:t/>
            </a:r>
            <a:endParaRPr/>
          </a:p>
        </p:txBody>
      </p:sp>
      <p:sp>
        <p:nvSpPr>
          <p:cNvPr id="518" name="Google Shape;518;ge2dbbdfb11_3_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e2dbbdfb11_3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24" name="Google Shape;524;ge2dbbdfb11_3_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ge2dbbdfb11_3_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e2dbbdfb11_3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31" name="Google Shape;531;ge2dbbdfb11_3_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ge2dbbdfb11_3_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e2dbbdfb11_3_5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e2dbbdfb11_3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e2dbbdfb11_3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 name="Google Shape;565;ge2dbbdfb11_3_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ge2dbbdfb11_3_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e2dbbdfb11_3_9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e2dbbdfb11_3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e2dbbdfb11_3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ge2dbbdfb11_3_1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1" lang="en-US" u="sng"/>
              <a:t>USE mentimeter to write how you have seen power manifesting around them. </a:t>
            </a:r>
            <a:endParaRPr/>
          </a:p>
          <a:p>
            <a:pPr indent="0" lvl="0" marL="0" rtl="0" algn="l">
              <a:spcBef>
                <a:spcPts val="0"/>
              </a:spcBef>
              <a:spcAft>
                <a:spcPts val="0"/>
              </a:spcAft>
              <a:buNone/>
            </a:pPr>
            <a:r>
              <a:t/>
            </a:r>
            <a:endParaRPr/>
          </a:p>
        </p:txBody>
      </p:sp>
      <p:sp>
        <p:nvSpPr>
          <p:cNvPr id="598" name="Google Shape;598;ge2dbbdfb11_3_1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e2dbbdfb11_3_11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e2dbbdfb11_3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e2dbbdfb11_3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ge2dbbdfb11_3_1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ge2dbbdfb11_3_1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e2dbbdfb11_3_15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e2dbbdfb11_3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e2dbbdfb11_3_15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ge2dbbdfb11_3_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e2dbbdfb11_3_16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ge2dbbdfb11_3_1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e2dbbdfb11_3_17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ge2dbbdfb11_3_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e2dbbdfb11_3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8" name="Google Shape;678;ge2dbbdfb11_3_1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Insert source: </a:t>
            </a:r>
            <a:r>
              <a:rPr lang="en-US" sz="1200"/>
              <a:t>Evaluation Masterclass March, 2018  </a:t>
            </a:r>
            <a:r>
              <a:rPr i="1" lang="en-US" sz="1200"/>
              <a:t>Michael Quinn Patton &amp; Mark Cabaj </a:t>
            </a:r>
            <a:r>
              <a:rPr lang="en-US"/>
              <a:t>Source:</a:t>
            </a:r>
            <a:endParaRPr/>
          </a:p>
          <a:p>
            <a:pPr indent="0" lvl="0" marL="0" rtl="0" algn="l">
              <a:spcBef>
                <a:spcPts val="0"/>
              </a:spcBef>
              <a:spcAft>
                <a:spcPts val="0"/>
              </a:spcAft>
              <a:buClr>
                <a:schemeClr val="dk1"/>
              </a:buClr>
              <a:buSzPts val="1200"/>
              <a:buFont typeface="Calibri"/>
              <a:buNone/>
            </a:pPr>
            <a:r>
              <a:rPr lang="en-US"/>
              <a:t>https://cdn2.hubspot.net/hubfs/316071/Events/Multi-Day%20Events/Evaluation%20Masterclass/MQPFinalPPT.pdf</a:t>
            </a:r>
            <a:endParaRPr/>
          </a:p>
          <a:p>
            <a:pPr indent="0" lvl="0" marL="0" rtl="0" algn="l">
              <a:spcBef>
                <a:spcPts val="0"/>
              </a:spcBef>
              <a:spcAft>
                <a:spcPts val="0"/>
              </a:spcAft>
              <a:buNone/>
            </a:pPr>
            <a:r>
              <a:t/>
            </a:r>
            <a:endParaRPr/>
          </a:p>
        </p:txBody>
      </p:sp>
      <p:sp>
        <p:nvSpPr>
          <p:cNvPr id="679" name="Google Shape;679;ge2dbbdfb11_3_18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e2dbbdfb11_3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6" name="Google Shape;686;ge2dbbdfb11_3_1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7" name="Google Shape;687;ge2dbbdfb11_3_1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e4b65671fb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ge4b65671fb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e4b65671fb_2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ge4b65671fb_2_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e4b65671fb_2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ge4b65671fb_2_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e4b65671fb_2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ge4b65671fb_2_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e4b65671fb_2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ge4b65671fb_2_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e4b65671fb_2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ge4b65671fb_2_1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e4b65671f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ge4b65671f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e49d274c37_7_13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ge49d274c37_7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e49d274c37_7_14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ge49d274c37_7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e49d274c37_7_15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ge49d274c37_7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e49d274c37_7_15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ge49d274c37_7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e49d274c37_7_16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ge49d274c37_7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e49d274c37_7_17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ge49d274c37_7_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e49d274c37_7_17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ge49d274c37_7_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e49d274c37_7_19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ge49d274c37_7_1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e2dbbdfb11_3_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e2dbbdfb11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2" name="Shape 92"/>
        <p:cNvGrpSpPr/>
        <p:nvPr/>
      </p:nvGrpSpPr>
      <p:grpSpPr>
        <a:xfrm>
          <a:off x="0" y="0"/>
          <a:ext cx="0" cy="0"/>
          <a:chOff x="0" y="0"/>
          <a:chExt cx="0" cy="0"/>
        </a:xfrm>
      </p:grpSpPr>
      <p:sp>
        <p:nvSpPr>
          <p:cNvPr id="93" name="Google Shape;93;ge49d274c37_2_12"/>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ge49d274c37_2_12"/>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ge49d274c37_2_12"/>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ge49d274c37_2_16"/>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ge49d274c37_2_16"/>
          <p:cNvSpPr txBox="1"/>
          <p:nvPr>
            <p:ph idx="1" type="body"/>
          </p:nvPr>
        </p:nvSpPr>
        <p:spPr>
          <a:xfrm>
            <a:off x="1103312" y="2052918"/>
            <a:ext cx="8946541" cy="4195481"/>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99" name="Google Shape;99;ge49d274c37_2_16"/>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ge49d274c37_2_16"/>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ge49d274c37_2_16"/>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2" name="Shape 102"/>
        <p:cNvGrpSpPr/>
        <p:nvPr/>
      </p:nvGrpSpPr>
      <p:grpSpPr>
        <a:xfrm>
          <a:off x="0" y="0"/>
          <a:ext cx="0" cy="0"/>
          <a:chOff x="0" y="0"/>
          <a:chExt cx="0" cy="0"/>
        </a:xfrm>
      </p:grpSpPr>
      <p:sp>
        <p:nvSpPr>
          <p:cNvPr id="103" name="Google Shape;103;ge49d274c37_2_22"/>
          <p:cNvSpPr txBox="1"/>
          <p:nvPr>
            <p:ph type="title"/>
          </p:nvPr>
        </p:nvSpPr>
        <p:spPr>
          <a:xfrm>
            <a:off x="1153907" y="1854192"/>
            <a:ext cx="5092906" cy="157480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2"/>
              </a:buClr>
              <a:buSzPts val="3600"/>
              <a:buFont typeface="Libre Franklin Thin"/>
              <a:buNone/>
              <a:defRPr b="0"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ge49d274c37_2_22"/>
          <p:cNvSpPr/>
          <p:nvPr>
            <p:ph idx="2" type="pic"/>
          </p:nvPr>
        </p:nvSpPr>
        <p:spPr>
          <a:xfrm>
            <a:off x="6949546" y="1143000"/>
            <a:ext cx="3200400" cy="4572000"/>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Autofit/>
          </a:bodyPr>
          <a:lstStyle>
            <a:lvl1pPr lvl="0" marR="0" rtl="0" algn="ctr">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1pPr>
            <a:lvl2pPr lvl="1"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2pPr>
            <a:lvl3pPr lvl="2"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3pPr>
            <a:lvl4pPr lvl="3"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4pPr>
            <a:lvl5pPr lvl="4"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5pPr>
            <a:lvl6pPr lvl="5"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6pPr>
            <a:lvl7pPr lvl="6"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7pPr>
            <a:lvl8pPr lvl="7"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8pPr>
            <a:lvl9pPr lvl="8"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9pPr>
          </a:lstStyle>
          <a:p/>
        </p:txBody>
      </p:sp>
      <p:sp>
        <p:nvSpPr>
          <p:cNvPr id="105" name="Google Shape;105;ge49d274c37_2_22"/>
          <p:cNvSpPr txBox="1"/>
          <p:nvPr>
            <p:ph idx="1" type="body"/>
          </p:nvPr>
        </p:nvSpPr>
        <p:spPr>
          <a:xfrm>
            <a:off x="1154954" y="3657600"/>
            <a:ext cx="5084979" cy="13716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06" name="Google Shape;106;ge49d274c37_2_22"/>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ge49d274c37_2_22"/>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ge49d274c37_2_22"/>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9" name="Shape 109"/>
        <p:cNvGrpSpPr/>
        <p:nvPr/>
      </p:nvGrpSpPr>
      <p:grpSpPr>
        <a:xfrm>
          <a:off x="0" y="0"/>
          <a:ext cx="0" cy="0"/>
          <a:chOff x="0" y="0"/>
          <a:chExt cx="0" cy="0"/>
        </a:xfrm>
      </p:grpSpPr>
      <p:sp>
        <p:nvSpPr>
          <p:cNvPr id="110" name="Google Shape;110;ge49d274c37_2_29"/>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200"/>
              <a:buFont typeface="Libre Franklin Thin"/>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ge49d274c37_2_29"/>
          <p:cNvSpPr txBox="1"/>
          <p:nvPr>
            <p:ph idx="1" type="body"/>
          </p:nvPr>
        </p:nvSpPr>
        <p:spPr>
          <a:xfrm>
            <a:off x="1103313" y="1905000"/>
            <a:ext cx="4396338"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chemeClr val="accent1"/>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12" name="Google Shape;112;ge49d274c37_2_29"/>
          <p:cNvSpPr txBox="1"/>
          <p:nvPr>
            <p:ph idx="2" type="body"/>
          </p:nvPr>
        </p:nvSpPr>
        <p:spPr>
          <a:xfrm>
            <a:off x="1103312" y="2514600"/>
            <a:ext cx="4396339" cy="374173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113" name="Google Shape;113;ge49d274c37_2_29"/>
          <p:cNvSpPr txBox="1"/>
          <p:nvPr>
            <p:ph idx="3" type="body"/>
          </p:nvPr>
        </p:nvSpPr>
        <p:spPr>
          <a:xfrm>
            <a:off x="5654495" y="1905000"/>
            <a:ext cx="4396339"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chemeClr val="accent1"/>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14" name="Google Shape;114;ge49d274c37_2_29"/>
          <p:cNvSpPr txBox="1"/>
          <p:nvPr>
            <p:ph idx="4" type="body"/>
          </p:nvPr>
        </p:nvSpPr>
        <p:spPr>
          <a:xfrm>
            <a:off x="5654495" y="2514600"/>
            <a:ext cx="4396339" cy="374173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115" name="Google Shape;115;ge49d274c37_2_29"/>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ge49d274c37_2_29"/>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ge49d274c37_2_29"/>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8" name="Shape 118"/>
        <p:cNvGrpSpPr/>
        <p:nvPr/>
      </p:nvGrpSpPr>
      <p:grpSpPr>
        <a:xfrm>
          <a:off x="0" y="0"/>
          <a:ext cx="0" cy="0"/>
          <a:chOff x="0" y="0"/>
          <a:chExt cx="0" cy="0"/>
        </a:xfrm>
      </p:grpSpPr>
      <p:sp>
        <p:nvSpPr>
          <p:cNvPr id="119" name="Google Shape;119;ge49d274c37_2_38"/>
          <p:cNvSpPr txBox="1"/>
          <p:nvPr>
            <p:ph type="ctrTitle"/>
          </p:nvPr>
        </p:nvSpPr>
        <p:spPr>
          <a:xfrm>
            <a:off x="1154955" y="1447800"/>
            <a:ext cx="8825658" cy="332958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7200"/>
              <a:buFont typeface="Libre Franklin Thin"/>
              <a:buNone/>
              <a:defRPr sz="7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ge49d274c37_2_38"/>
          <p:cNvSpPr txBox="1"/>
          <p:nvPr>
            <p:ph idx="1" type="subTitle"/>
          </p:nvPr>
        </p:nvSpPr>
        <p:spPr>
          <a:xfrm>
            <a:off x="1154955" y="4777380"/>
            <a:ext cx="8825658" cy="861420"/>
          </a:xfrm>
          <a:prstGeom prst="rect">
            <a:avLst/>
          </a:prstGeom>
          <a:noFill/>
          <a:ln>
            <a:noFill/>
          </a:ln>
        </p:spPr>
        <p:txBody>
          <a:bodyPr anchorCtr="0" anchor="t" bIns="45700" lIns="91425" spcFirstLastPara="1" rIns="91425" wrap="square" tIns="45700">
            <a:normAutofit/>
          </a:bodyPr>
          <a:lstStyle>
            <a:lvl1pPr lvl="0" algn="l">
              <a:spcBef>
                <a:spcPts val="1000"/>
              </a:spcBef>
              <a:spcAft>
                <a:spcPts val="0"/>
              </a:spcAft>
              <a:buSzPts val="1600"/>
              <a:buNone/>
              <a:defRPr cap="none">
                <a:solidFill>
                  <a:schemeClr val="accent1"/>
                </a:solidFill>
              </a:defRPr>
            </a:lvl1pPr>
            <a:lvl2pPr lvl="1" algn="ctr">
              <a:spcBef>
                <a:spcPts val="1000"/>
              </a:spcBef>
              <a:spcAft>
                <a:spcPts val="0"/>
              </a:spcAft>
              <a:buSzPts val="1440"/>
              <a:buNone/>
              <a:defRPr>
                <a:solidFill>
                  <a:schemeClr val="lt1"/>
                </a:solidFill>
              </a:defRPr>
            </a:lvl2pPr>
            <a:lvl3pPr lvl="2" algn="ctr">
              <a:spcBef>
                <a:spcPts val="1000"/>
              </a:spcBef>
              <a:spcAft>
                <a:spcPts val="0"/>
              </a:spcAft>
              <a:buSzPts val="1280"/>
              <a:buNone/>
              <a:defRPr>
                <a:solidFill>
                  <a:schemeClr val="lt1"/>
                </a:solidFill>
              </a:defRPr>
            </a:lvl3pPr>
            <a:lvl4pPr lvl="3" algn="ctr">
              <a:spcBef>
                <a:spcPts val="1000"/>
              </a:spcBef>
              <a:spcAft>
                <a:spcPts val="0"/>
              </a:spcAft>
              <a:buSzPts val="1120"/>
              <a:buNone/>
              <a:defRPr>
                <a:solidFill>
                  <a:schemeClr val="lt1"/>
                </a:solidFill>
              </a:defRPr>
            </a:lvl4pPr>
            <a:lvl5pPr lvl="4" algn="ctr">
              <a:spcBef>
                <a:spcPts val="1000"/>
              </a:spcBef>
              <a:spcAft>
                <a:spcPts val="0"/>
              </a:spcAft>
              <a:buSzPts val="1120"/>
              <a:buNone/>
              <a:defRPr>
                <a:solidFill>
                  <a:schemeClr val="lt1"/>
                </a:solidFill>
              </a:defRPr>
            </a:lvl5pPr>
            <a:lvl6pPr lvl="5" algn="ctr">
              <a:spcBef>
                <a:spcPts val="1000"/>
              </a:spcBef>
              <a:spcAft>
                <a:spcPts val="0"/>
              </a:spcAft>
              <a:buSzPts val="1120"/>
              <a:buNone/>
              <a:defRPr>
                <a:solidFill>
                  <a:schemeClr val="lt1"/>
                </a:solidFill>
              </a:defRPr>
            </a:lvl6pPr>
            <a:lvl7pPr lvl="6" algn="ctr">
              <a:spcBef>
                <a:spcPts val="1000"/>
              </a:spcBef>
              <a:spcAft>
                <a:spcPts val="0"/>
              </a:spcAft>
              <a:buSzPts val="1120"/>
              <a:buNone/>
              <a:defRPr>
                <a:solidFill>
                  <a:schemeClr val="lt1"/>
                </a:solidFill>
              </a:defRPr>
            </a:lvl7pPr>
            <a:lvl8pPr lvl="7" algn="ctr">
              <a:spcBef>
                <a:spcPts val="1000"/>
              </a:spcBef>
              <a:spcAft>
                <a:spcPts val="0"/>
              </a:spcAft>
              <a:buSzPts val="1120"/>
              <a:buNone/>
              <a:defRPr>
                <a:solidFill>
                  <a:schemeClr val="lt1"/>
                </a:solidFill>
              </a:defRPr>
            </a:lvl8pPr>
            <a:lvl9pPr lvl="8" algn="ctr">
              <a:spcBef>
                <a:spcPts val="1000"/>
              </a:spcBef>
              <a:spcAft>
                <a:spcPts val="0"/>
              </a:spcAft>
              <a:buSzPts val="1120"/>
              <a:buNone/>
              <a:defRPr>
                <a:solidFill>
                  <a:schemeClr val="lt1"/>
                </a:solidFill>
              </a:defRPr>
            </a:lvl9pPr>
          </a:lstStyle>
          <a:p/>
        </p:txBody>
      </p:sp>
      <p:sp>
        <p:nvSpPr>
          <p:cNvPr id="121" name="Google Shape;121;ge49d274c37_2_38"/>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ge49d274c37_2_38"/>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ge49d274c37_2_38"/>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4" name="Shape 124"/>
        <p:cNvGrpSpPr/>
        <p:nvPr/>
      </p:nvGrpSpPr>
      <p:grpSpPr>
        <a:xfrm>
          <a:off x="0" y="0"/>
          <a:ext cx="0" cy="0"/>
          <a:chOff x="0" y="0"/>
          <a:chExt cx="0" cy="0"/>
        </a:xfrm>
      </p:grpSpPr>
      <p:sp>
        <p:nvSpPr>
          <p:cNvPr id="125" name="Google Shape;125;ge49d274c37_2_44"/>
          <p:cNvSpPr txBox="1"/>
          <p:nvPr>
            <p:ph type="title"/>
          </p:nvPr>
        </p:nvSpPr>
        <p:spPr>
          <a:xfrm>
            <a:off x="1154956" y="2861733"/>
            <a:ext cx="8825657" cy="1915647"/>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4000"/>
              <a:buFont typeface="Libre Franklin Thin"/>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ge49d274c37_2_44"/>
          <p:cNvSpPr txBox="1"/>
          <p:nvPr>
            <p:ph idx="1" type="body"/>
          </p:nvPr>
        </p:nvSpPr>
        <p:spPr>
          <a:xfrm>
            <a:off x="1154955" y="4777381"/>
            <a:ext cx="8825658"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cap="none">
                <a:solidFill>
                  <a:schemeClr val="accent1"/>
                </a:solidFill>
              </a:defRPr>
            </a:lvl1pPr>
            <a:lvl2pPr indent="-228600" lvl="1" marL="914400" algn="l">
              <a:spcBef>
                <a:spcPts val="1000"/>
              </a:spcBef>
              <a:spcAft>
                <a:spcPts val="0"/>
              </a:spcAft>
              <a:buSzPts val="1440"/>
              <a:buNone/>
              <a:defRPr sz="1800">
                <a:solidFill>
                  <a:schemeClr val="lt1"/>
                </a:solidFill>
              </a:defRPr>
            </a:lvl2pPr>
            <a:lvl3pPr indent="-228600" lvl="2" marL="1371600" algn="l">
              <a:spcBef>
                <a:spcPts val="1000"/>
              </a:spcBef>
              <a:spcAft>
                <a:spcPts val="0"/>
              </a:spcAft>
              <a:buSzPts val="1280"/>
              <a:buNone/>
              <a:defRPr sz="1600">
                <a:solidFill>
                  <a:schemeClr val="lt1"/>
                </a:solidFill>
              </a:defRPr>
            </a:lvl3pPr>
            <a:lvl4pPr indent="-228600" lvl="3" marL="1828800" algn="l">
              <a:spcBef>
                <a:spcPts val="1000"/>
              </a:spcBef>
              <a:spcAft>
                <a:spcPts val="0"/>
              </a:spcAft>
              <a:buSzPts val="1120"/>
              <a:buNone/>
              <a:defRPr sz="1400">
                <a:solidFill>
                  <a:schemeClr val="lt1"/>
                </a:solidFill>
              </a:defRPr>
            </a:lvl4pPr>
            <a:lvl5pPr indent="-228600" lvl="4" marL="2286000" algn="l">
              <a:spcBef>
                <a:spcPts val="1000"/>
              </a:spcBef>
              <a:spcAft>
                <a:spcPts val="0"/>
              </a:spcAft>
              <a:buSzPts val="1120"/>
              <a:buNone/>
              <a:defRPr sz="1400">
                <a:solidFill>
                  <a:schemeClr val="lt1"/>
                </a:solidFill>
              </a:defRPr>
            </a:lvl5pPr>
            <a:lvl6pPr indent="-228600" lvl="5" marL="2743200" algn="l">
              <a:spcBef>
                <a:spcPts val="1000"/>
              </a:spcBef>
              <a:spcAft>
                <a:spcPts val="0"/>
              </a:spcAft>
              <a:buSzPts val="1120"/>
              <a:buNone/>
              <a:defRPr sz="1400">
                <a:solidFill>
                  <a:schemeClr val="lt1"/>
                </a:solidFill>
              </a:defRPr>
            </a:lvl6pPr>
            <a:lvl7pPr indent="-228600" lvl="6" marL="3200400" algn="l">
              <a:spcBef>
                <a:spcPts val="1000"/>
              </a:spcBef>
              <a:spcAft>
                <a:spcPts val="0"/>
              </a:spcAft>
              <a:buSzPts val="1120"/>
              <a:buNone/>
              <a:defRPr sz="1400">
                <a:solidFill>
                  <a:schemeClr val="lt1"/>
                </a:solidFill>
              </a:defRPr>
            </a:lvl7pPr>
            <a:lvl8pPr indent="-228600" lvl="7" marL="3657600" algn="l">
              <a:spcBef>
                <a:spcPts val="1000"/>
              </a:spcBef>
              <a:spcAft>
                <a:spcPts val="0"/>
              </a:spcAft>
              <a:buSzPts val="1120"/>
              <a:buNone/>
              <a:defRPr sz="1400">
                <a:solidFill>
                  <a:schemeClr val="lt1"/>
                </a:solidFill>
              </a:defRPr>
            </a:lvl8pPr>
            <a:lvl9pPr indent="-228600" lvl="8" marL="4114800" algn="l">
              <a:spcBef>
                <a:spcPts val="1000"/>
              </a:spcBef>
              <a:spcAft>
                <a:spcPts val="0"/>
              </a:spcAft>
              <a:buSzPts val="1120"/>
              <a:buNone/>
              <a:defRPr sz="1400">
                <a:solidFill>
                  <a:schemeClr val="lt1"/>
                </a:solidFill>
              </a:defRPr>
            </a:lvl9pPr>
          </a:lstStyle>
          <a:p/>
        </p:txBody>
      </p:sp>
      <p:sp>
        <p:nvSpPr>
          <p:cNvPr id="127" name="Google Shape;127;ge49d274c37_2_44"/>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ge49d274c37_2_44"/>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ge49d274c37_2_44"/>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0" name="Shape 130"/>
        <p:cNvGrpSpPr/>
        <p:nvPr/>
      </p:nvGrpSpPr>
      <p:grpSpPr>
        <a:xfrm>
          <a:off x="0" y="0"/>
          <a:ext cx="0" cy="0"/>
          <a:chOff x="0" y="0"/>
          <a:chExt cx="0" cy="0"/>
        </a:xfrm>
      </p:grpSpPr>
      <p:sp>
        <p:nvSpPr>
          <p:cNvPr id="131" name="Google Shape;131;ge49d274c37_2_50"/>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ge49d274c37_2_50"/>
          <p:cNvSpPr txBox="1"/>
          <p:nvPr>
            <p:ph idx="1" type="body"/>
          </p:nvPr>
        </p:nvSpPr>
        <p:spPr>
          <a:xfrm>
            <a:off x="1103312" y="2060575"/>
            <a:ext cx="4396339" cy="419576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133" name="Google Shape;133;ge49d274c37_2_50"/>
          <p:cNvSpPr txBox="1"/>
          <p:nvPr>
            <p:ph idx="2" type="body"/>
          </p:nvPr>
        </p:nvSpPr>
        <p:spPr>
          <a:xfrm>
            <a:off x="5654493" y="2056092"/>
            <a:ext cx="4396341" cy="4200245"/>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134" name="Google Shape;134;ge49d274c37_2_50"/>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ge49d274c37_2_50"/>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ge49d274c37_2_50"/>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7" name="Shape 137"/>
        <p:cNvGrpSpPr/>
        <p:nvPr/>
      </p:nvGrpSpPr>
      <p:grpSpPr>
        <a:xfrm>
          <a:off x="0" y="0"/>
          <a:ext cx="0" cy="0"/>
          <a:chOff x="0" y="0"/>
          <a:chExt cx="0" cy="0"/>
        </a:xfrm>
      </p:grpSpPr>
      <p:sp>
        <p:nvSpPr>
          <p:cNvPr id="138" name="Google Shape;138;ge49d274c37_2_57"/>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ge49d274c37_2_57"/>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ge49d274c37_2_57"/>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ge49d274c37_2_57"/>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2" name="Shape 142"/>
        <p:cNvGrpSpPr/>
        <p:nvPr/>
      </p:nvGrpSpPr>
      <p:grpSpPr>
        <a:xfrm>
          <a:off x="0" y="0"/>
          <a:ext cx="0" cy="0"/>
          <a:chOff x="0" y="0"/>
          <a:chExt cx="0" cy="0"/>
        </a:xfrm>
      </p:grpSpPr>
      <p:sp>
        <p:nvSpPr>
          <p:cNvPr id="143" name="Google Shape;143;ge49d274c37_2_62"/>
          <p:cNvSpPr txBox="1"/>
          <p:nvPr>
            <p:ph type="title"/>
          </p:nvPr>
        </p:nvSpPr>
        <p:spPr>
          <a:xfrm>
            <a:off x="1154954" y="1447800"/>
            <a:ext cx="3401064" cy="14478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2400"/>
              <a:buFont typeface="Libre Franklin Thin"/>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ge49d274c37_2_62"/>
          <p:cNvSpPr txBox="1"/>
          <p:nvPr>
            <p:ph idx="1" type="body"/>
          </p:nvPr>
        </p:nvSpPr>
        <p:spPr>
          <a:xfrm>
            <a:off x="4784616" y="1447800"/>
            <a:ext cx="5195997" cy="4572000"/>
          </a:xfrm>
          <a:prstGeom prst="rect">
            <a:avLst/>
          </a:prstGeom>
          <a:noFill/>
          <a:ln>
            <a:noFill/>
          </a:ln>
        </p:spPr>
        <p:txBody>
          <a:bodyPr anchorCtr="0" anchor="ctr" bIns="45700" lIns="91425" spcFirstLastPara="1" rIns="91425" wrap="square" tIns="45700">
            <a:normAutofit/>
          </a:bodyPr>
          <a:lstStyle>
            <a:lvl1pPr indent="-330200" lvl="0" marL="457200" algn="l">
              <a:spcBef>
                <a:spcPts val="1000"/>
              </a:spcBef>
              <a:spcAft>
                <a:spcPts val="0"/>
              </a:spcAft>
              <a:buSzPts val="1600"/>
              <a:buChar char="►"/>
              <a:defRPr sz="2000"/>
            </a:lvl1pPr>
            <a:lvl2pPr indent="-320040" lvl="1" marL="914400" algn="l">
              <a:spcBef>
                <a:spcPts val="1000"/>
              </a:spcBef>
              <a:spcAft>
                <a:spcPts val="0"/>
              </a:spcAft>
              <a:buSzPts val="1440"/>
              <a:buChar char="►"/>
              <a:defRPr sz="1800"/>
            </a:lvl2pPr>
            <a:lvl3pPr indent="-309880" lvl="2" marL="1371600" algn="l">
              <a:spcBef>
                <a:spcPts val="1000"/>
              </a:spcBef>
              <a:spcAft>
                <a:spcPts val="0"/>
              </a:spcAft>
              <a:buSzPts val="1280"/>
              <a:buChar char="►"/>
              <a:defRPr sz="1600"/>
            </a:lvl3pPr>
            <a:lvl4pPr indent="-299719" lvl="3" marL="1828800" algn="l">
              <a:spcBef>
                <a:spcPts val="1000"/>
              </a:spcBef>
              <a:spcAft>
                <a:spcPts val="0"/>
              </a:spcAft>
              <a:buSzPts val="1120"/>
              <a:buChar char="►"/>
              <a:defRPr sz="1400"/>
            </a:lvl4pPr>
            <a:lvl5pPr indent="-299720" lvl="4" marL="2286000" algn="l">
              <a:spcBef>
                <a:spcPts val="1000"/>
              </a:spcBef>
              <a:spcAft>
                <a:spcPts val="0"/>
              </a:spcAft>
              <a:buSzPts val="1120"/>
              <a:buChar char="►"/>
              <a:defRPr sz="1400"/>
            </a:lvl5pPr>
            <a:lvl6pPr indent="-299720" lvl="5" marL="2743200" algn="l">
              <a:spcBef>
                <a:spcPts val="1000"/>
              </a:spcBef>
              <a:spcAft>
                <a:spcPts val="0"/>
              </a:spcAft>
              <a:buSzPts val="1120"/>
              <a:buChar char="►"/>
              <a:defRPr sz="1400"/>
            </a:lvl6pPr>
            <a:lvl7pPr indent="-299720" lvl="6" marL="3200400" algn="l">
              <a:spcBef>
                <a:spcPts val="1000"/>
              </a:spcBef>
              <a:spcAft>
                <a:spcPts val="0"/>
              </a:spcAft>
              <a:buSzPts val="1120"/>
              <a:buChar char="►"/>
              <a:defRPr sz="1400"/>
            </a:lvl7pPr>
            <a:lvl8pPr indent="-299720" lvl="7" marL="3657600" algn="l">
              <a:spcBef>
                <a:spcPts val="1000"/>
              </a:spcBef>
              <a:spcAft>
                <a:spcPts val="0"/>
              </a:spcAft>
              <a:buSzPts val="1120"/>
              <a:buChar char="►"/>
              <a:defRPr sz="1400"/>
            </a:lvl8pPr>
            <a:lvl9pPr indent="-299720" lvl="8" marL="4114800" algn="l">
              <a:spcBef>
                <a:spcPts val="1000"/>
              </a:spcBef>
              <a:spcAft>
                <a:spcPts val="0"/>
              </a:spcAft>
              <a:buSzPts val="1120"/>
              <a:buChar char="►"/>
              <a:defRPr sz="1400"/>
            </a:lvl9pPr>
          </a:lstStyle>
          <a:p/>
        </p:txBody>
      </p:sp>
      <p:sp>
        <p:nvSpPr>
          <p:cNvPr id="145" name="Google Shape;145;ge49d274c37_2_62"/>
          <p:cNvSpPr txBox="1"/>
          <p:nvPr>
            <p:ph idx="2" type="body"/>
          </p:nvPr>
        </p:nvSpPr>
        <p:spPr>
          <a:xfrm>
            <a:off x="1154954" y="3129280"/>
            <a:ext cx="3401063" cy="289559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46" name="Google Shape;146;ge49d274c37_2_62"/>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ge49d274c37_2_62"/>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ge49d274c37_2_62"/>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149" name="Shape 149"/>
        <p:cNvGrpSpPr/>
        <p:nvPr/>
      </p:nvGrpSpPr>
      <p:grpSpPr>
        <a:xfrm>
          <a:off x="0" y="0"/>
          <a:ext cx="0" cy="0"/>
          <a:chOff x="0" y="0"/>
          <a:chExt cx="0" cy="0"/>
        </a:xfrm>
      </p:grpSpPr>
      <p:sp>
        <p:nvSpPr>
          <p:cNvPr id="150" name="Google Shape;150;ge49d274c37_2_69"/>
          <p:cNvSpPr txBox="1"/>
          <p:nvPr>
            <p:ph type="title"/>
          </p:nvPr>
        </p:nvSpPr>
        <p:spPr>
          <a:xfrm>
            <a:off x="1154956" y="4800587"/>
            <a:ext cx="8825657"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2"/>
              </a:buClr>
              <a:buSzPts val="2400"/>
              <a:buFont typeface="Libre Franklin Thin"/>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ge49d274c37_2_69"/>
          <p:cNvSpPr/>
          <p:nvPr>
            <p:ph idx="2" type="pic"/>
          </p:nvPr>
        </p:nvSpPr>
        <p:spPr>
          <a:xfrm>
            <a:off x="1154955" y="685800"/>
            <a:ext cx="8825658" cy="3640666"/>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Autofit/>
          </a:bodyPr>
          <a:lstStyle>
            <a:lvl1pPr lvl="0" marR="0" rtl="0" algn="ctr">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1pPr>
            <a:lvl2pPr lvl="1"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2pPr>
            <a:lvl3pPr lvl="2"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3pPr>
            <a:lvl4pPr lvl="3"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4pPr>
            <a:lvl5pPr lvl="4"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5pPr>
            <a:lvl6pPr lvl="5"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6pPr>
            <a:lvl7pPr lvl="6"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7pPr>
            <a:lvl8pPr lvl="7"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8pPr>
            <a:lvl9pPr lvl="8"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9pPr>
          </a:lstStyle>
          <a:p/>
        </p:txBody>
      </p:sp>
      <p:sp>
        <p:nvSpPr>
          <p:cNvPr id="152" name="Google Shape;152;ge49d274c37_2_69"/>
          <p:cNvSpPr txBox="1"/>
          <p:nvPr>
            <p:ph idx="1" type="body"/>
          </p:nvPr>
        </p:nvSpPr>
        <p:spPr>
          <a:xfrm>
            <a:off x="1154956" y="5367325"/>
            <a:ext cx="8825656" cy="49371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53" name="Google Shape;153;ge49d274c37_2_69"/>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ge49d274c37_2_69"/>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ge49d274c37_2_69"/>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156" name="Shape 156"/>
        <p:cNvGrpSpPr/>
        <p:nvPr/>
      </p:nvGrpSpPr>
      <p:grpSpPr>
        <a:xfrm>
          <a:off x="0" y="0"/>
          <a:ext cx="0" cy="0"/>
          <a:chOff x="0" y="0"/>
          <a:chExt cx="0" cy="0"/>
        </a:xfrm>
      </p:grpSpPr>
      <p:sp>
        <p:nvSpPr>
          <p:cNvPr id="157" name="Google Shape;157;ge49d274c37_2_76"/>
          <p:cNvSpPr txBox="1"/>
          <p:nvPr>
            <p:ph type="title"/>
          </p:nvPr>
        </p:nvSpPr>
        <p:spPr>
          <a:xfrm>
            <a:off x="1154954" y="1447800"/>
            <a:ext cx="8825659" cy="1981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800"/>
              <a:buFont typeface="Libre Franklin Thin"/>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ge49d274c37_2_76"/>
          <p:cNvSpPr txBox="1"/>
          <p:nvPr>
            <p:ph idx="1" type="body"/>
          </p:nvPr>
        </p:nvSpPr>
        <p:spPr>
          <a:xfrm>
            <a:off x="1154954" y="3657600"/>
            <a:ext cx="8825659" cy="2362200"/>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59" name="Google Shape;159;ge49d274c37_2_76"/>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ge49d274c37_2_76"/>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ge49d274c37_2_76"/>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162" name="Shape 162"/>
        <p:cNvGrpSpPr/>
        <p:nvPr/>
      </p:nvGrpSpPr>
      <p:grpSpPr>
        <a:xfrm>
          <a:off x="0" y="0"/>
          <a:ext cx="0" cy="0"/>
          <a:chOff x="0" y="0"/>
          <a:chExt cx="0" cy="0"/>
        </a:xfrm>
      </p:grpSpPr>
      <p:sp>
        <p:nvSpPr>
          <p:cNvPr id="163" name="Google Shape;163;ge49d274c37_2_82"/>
          <p:cNvSpPr txBox="1"/>
          <p:nvPr>
            <p:ph type="title"/>
          </p:nvPr>
        </p:nvSpPr>
        <p:spPr>
          <a:xfrm>
            <a:off x="1574801" y="1447800"/>
            <a:ext cx="7999315" cy="2323374"/>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800"/>
              <a:buFont typeface="Libre Franklin Thin"/>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ge49d274c37_2_82"/>
          <p:cNvSpPr txBox="1"/>
          <p:nvPr>
            <p:ph idx="1" type="body"/>
          </p:nvPr>
        </p:nvSpPr>
        <p:spPr>
          <a:xfrm>
            <a:off x="1930400" y="3771174"/>
            <a:ext cx="7279649" cy="34217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b="0" i="0" sz="1400" cap="small">
                <a:solidFill>
                  <a:schemeClr val="accent1"/>
                </a:solidFill>
                <a:latin typeface="Libre Franklin Thin"/>
                <a:ea typeface="Libre Franklin Thin"/>
                <a:cs typeface="Libre Franklin Thin"/>
                <a:sym typeface="Libre Franklin Thin"/>
              </a:defRPr>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65" name="Google Shape;165;ge49d274c37_2_82"/>
          <p:cNvSpPr txBox="1"/>
          <p:nvPr>
            <p:ph idx="2" type="body"/>
          </p:nvPr>
        </p:nvSpPr>
        <p:spPr>
          <a:xfrm>
            <a:off x="1154954" y="4350657"/>
            <a:ext cx="8825659" cy="1676400"/>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66" name="Google Shape;166;ge49d274c37_2_82"/>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ge49d274c37_2_82"/>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ge49d274c37_2_82"/>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169" name="Google Shape;169;ge49d274c37_2_82"/>
          <p:cNvSpPr txBox="1"/>
          <p:nvPr/>
        </p:nvSpPr>
        <p:spPr>
          <a:xfrm>
            <a:off x="898295" y="971253"/>
            <a:ext cx="801912" cy="196977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2200">
                <a:solidFill>
                  <a:schemeClr val="accent1"/>
                </a:solidFill>
                <a:latin typeface="Arial"/>
                <a:ea typeface="Arial"/>
                <a:cs typeface="Arial"/>
                <a:sym typeface="Arial"/>
              </a:rPr>
              <a:t>“</a:t>
            </a:r>
            <a:endParaRPr/>
          </a:p>
        </p:txBody>
      </p:sp>
      <p:sp>
        <p:nvSpPr>
          <p:cNvPr id="170" name="Google Shape;170;ge49d274c37_2_82"/>
          <p:cNvSpPr txBox="1"/>
          <p:nvPr/>
        </p:nvSpPr>
        <p:spPr>
          <a:xfrm>
            <a:off x="9330490" y="2613787"/>
            <a:ext cx="801912" cy="196977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2200">
                <a:solidFill>
                  <a:schemeClr val="accent1"/>
                </a:solidFill>
                <a:latin typeface="Arial"/>
                <a:ea typeface="Arial"/>
                <a:cs typeface="Arial"/>
                <a:sym typeface="Arial"/>
              </a:rPr>
              <a:t>”</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71" name="Shape 171"/>
        <p:cNvGrpSpPr/>
        <p:nvPr/>
      </p:nvGrpSpPr>
      <p:grpSpPr>
        <a:xfrm>
          <a:off x="0" y="0"/>
          <a:ext cx="0" cy="0"/>
          <a:chOff x="0" y="0"/>
          <a:chExt cx="0" cy="0"/>
        </a:xfrm>
      </p:grpSpPr>
      <p:sp>
        <p:nvSpPr>
          <p:cNvPr id="172" name="Google Shape;172;ge49d274c37_2_91"/>
          <p:cNvSpPr txBox="1"/>
          <p:nvPr>
            <p:ph type="title"/>
          </p:nvPr>
        </p:nvSpPr>
        <p:spPr>
          <a:xfrm>
            <a:off x="1154954" y="3124201"/>
            <a:ext cx="8825660" cy="165318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4000"/>
              <a:buFont typeface="Libre Franklin Thin"/>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ge49d274c37_2_91"/>
          <p:cNvSpPr txBox="1"/>
          <p:nvPr>
            <p:ph idx="1" type="body"/>
          </p:nvPr>
        </p:nvSpPr>
        <p:spPr>
          <a:xfrm>
            <a:off x="1154954" y="4777381"/>
            <a:ext cx="8825659"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cap="none">
                <a:solidFill>
                  <a:schemeClr val="accent1"/>
                </a:solidFill>
              </a:defRPr>
            </a:lvl1pPr>
            <a:lvl2pPr indent="-228600" lvl="1" marL="914400" algn="l">
              <a:spcBef>
                <a:spcPts val="1000"/>
              </a:spcBef>
              <a:spcAft>
                <a:spcPts val="0"/>
              </a:spcAft>
              <a:buSzPts val="1440"/>
              <a:buNone/>
              <a:defRPr sz="1800">
                <a:solidFill>
                  <a:schemeClr val="lt1"/>
                </a:solidFill>
              </a:defRPr>
            </a:lvl2pPr>
            <a:lvl3pPr indent="-228600" lvl="2" marL="1371600" algn="l">
              <a:spcBef>
                <a:spcPts val="1000"/>
              </a:spcBef>
              <a:spcAft>
                <a:spcPts val="0"/>
              </a:spcAft>
              <a:buSzPts val="1280"/>
              <a:buNone/>
              <a:defRPr sz="1600">
                <a:solidFill>
                  <a:schemeClr val="lt1"/>
                </a:solidFill>
              </a:defRPr>
            </a:lvl3pPr>
            <a:lvl4pPr indent="-228600" lvl="3" marL="1828800" algn="l">
              <a:spcBef>
                <a:spcPts val="1000"/>
              </a:spcBef>
              <a:spcAft>
                <a:spcPts val="0"/>
              </a:spcAft>
              <a:buSzPts val="1120"/>
              <a:buNone/>
              <a:defRPr sz="1400">
                <a:solidFill>
                  <a:schemeClr val="lt1"/>
                </a:solidFill>
              </a:defRPr>
            </a:lvl4pPr>
            <a:lvl5pPr indent="-228600" lvl="4" marL="2286000" algn="l">
              <a:spcBef>
                <a:spcPts val="1000"/>
              </a:spcBef>
              <a:spcAft>
                <a:spcPts val="0"/>
              </a:spcAft>
              <a:buSzPts val="1120"/>
              <a:buNone/>
              <a:defRPr sz="1400">
                <a:solidFill>
                  <a:schemeClr val="lt1"/>
                </a:solidFill>
              </a:defRPr>
            </a:lvl5pPr>
            <a:lvl6pPr indent="-228600" lvl="5" marL="2743200" algn="l">
              <a:spcBef>
                <a:spcPts val="1000"/>
              </a:spcBef>
              <a:spcAft>
                <a:spcPts val="0"/>
              </a:spcAft>
              <a:buSzPts val="1120"/>
              <a:buNone/>
              <a:defRPr sz="1400">
                <a:solidFill>
                  <a:schemeClr val="lt1"/>
                </a:solidFill>
              </a:defRPr>
            </a:lvl6pPr>
            <a:lvl7pPr indent="-228600" lvl="6" marL="3200400" algn="l">
              <a:spcBef>
                <a:spcPts val="1000"/>
              </a:spcBef>
              <a:spcAft>
                <a:spcPts val="0"/>
              </a:spcAft>
              <a:buSzPts val="1120"/>
              <a:buNone/>
              <a:defRPr sz="1400">
                <a:solidFill>
                  <a:schemeClr val="lt1"/>
                </a:solidFill>
              </a:defRPr>
            </a:lvl7pPr>
            <a:lvl8pPr indent="-228600" lvl="7" marL="3657600" algn="l">
              <a:spcBef>
                <a:spcPts val="1000"/>
              </a:spcBef>
              <a:spcAft>
                <a:spcPts val="0"/>
              </a:spcAft>
              <a:buSzPts val="1120"/>
              <a:buNone/>
              <a:defRPr sz="1400">
                <a:solidFill>
                  <a:schemeClr val="lt1"/>
                </a:solidFill>
              </a:defRPr>
            </a:lvl8pPr>
            <a:lvl9pPr indent="-228600" lvl="8" marL="4114800" algn="l">
              <a:spcBef>
                <a:spcPts val="1000"/>
              </a:spcBef>
              <a:spcAft>
                <a:spcPts val="0"/>
              </a:spcAft>
              <a:buSzPts val="1120"/>
              <a:buNone/>
              <a:defRPr sz="1400">
                <a:solidFill>
                  <a:schemeClr val="lt1"/>
                </a:solidFill>
              </a:defRPr>
            </a:lvl9pPr>
          </a:lstStyle>
          <a:p/>
        </p:txBody>
      </p:sp>
      <p:sp>
        <p:nvSpPr>
          <p:cNvPr id="174" name="Google Shape;174;ge49d274c37_2_91"/>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ge49d274c37_2_91"/>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ge49d274c37_2_91"/>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177" name="Shape 177"/>
        <p:cNvGrpSpPr/>
        <p:nvPr/>
      </p:nvGrpSpPr>
      <p:grpSpPr>
        <a:xfrm>
          <a:off x="0" y="0"/>
          <a:ext cx="0" cy="0"/>
          <a:chOff x="0" y="0"/>
          <a:chExt cx="0" cy="0"/>
        </a:xfrm>
      </p:grpSpPr>
      <p:sp>
        <p:nvSpPr>
          <p:cNvPr id="178" name="Google Shape;178;ge49d274c37_2_97"/>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200"/>
              <a:buFont typeface="Libre Franklin Thin"/>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ge49d274c37_2_97"/>
          <p:cNvSpPr txBox="1"/>
          <p:nvPr>
            <p:ph idx="1" type="body"/>
          </p:nvPr>
        </p:nvSpPr>
        <p:spPr>
          <a:xfrm>
            <a:off x="632947" y="1981200"/>
            <a:ext cx="2946866"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chemeClr val="accent1"/>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80" name="Google Shape;180;ge49d274c37_2_97"/>
          <p:cNvSpPr txBox="1"/>
          <p:nvPr>
            <p:ph idx="2" type="body"/>
          </p:nvPr>
        </p:nvSpPr>
        <p:spPr>
          <a:xfrm>
            <a:off x="652463" y="2667000"/>
            <a:ext cx="2927350" cy="3589338"/>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81" name="Google Shape;181;ge49d274c37_2_97"/>
          <p:cNvSpPr txBox="1"/>
          <p:nvPr>
            <p:ph idx="3" type="body"/>
          </p:nvPr>
        </p:nvSpPr>
        <p:spPr>
          <a:xfrm>
            <a:off x="3883659" y="1981200"/>
            <a:ext cx="2936241"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chemeClr val="accent1"/>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82" name="Google Shape;182;ge49d274c37_2_97"/>
          <p:cNvSpPr txBox="1"/>
          <p:nvPr>
            <p:ph idx="4" type="body"/>
          </p:nvPr>
        </p:nvSpPr>
        <p:spPr>
          <a:xfrm>
            <a:off x="3873106" y="2667000"/>
            <a:ext cx="2946794" cy="3589338"/>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83" name="Google Shape;183;ge49d274c37_2_97"/>
          <p:cNvSpPr txBox="1"/>
          <p:nvPr>
            <p:ph idx="5" type="body"/>
          </p:nvPr>
        </p:nvSpPr>
        <p:spPr>
          <a:xfrm>
            <a:off x="7124700" y="1981200"/>
            <a:ext cx="293211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chemeClr val="accent1"/>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84" name="Google Shape;184;ge49d274c37_2_97"/>
          <p:cNvSpPr txBox="1"/>
          <p:nvPr>
            <p:ph idx="6" type="body"/>
          </p:nvPr>
        </p:nvSpPr>
        <p:spPr>
          <a:xfrm>
            <a:off x="7124700" y="2667000"/>
            <a:ext cx="2932113" cy="3589338"/>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cxnSp>
        <p:nvCxnSpPr>
          <p:cNvPr id="185" name="Google Shape;185;ge49d274c37_2_97"/>
          <p:cNvCxnSpPr/>
          <p:nvPr/>
        </p:nvCxnSpPr>
        <p:spPr>
          <a:xfrm>
            <a:off x="3726142" y="2133600"/>
            <a:ext cx="0" cy="3962400"/>
          </a:xfrm>
          <a:prstGeom prst="straightConnector1">
            <a:avLst/>
          </a:prstGeom>
          <a:noFill/>
          <a:ln cap="flat" cmpd="sng" w="12700">
            <a:solidFill>
              <a:schemeClr val="accent1">
                <a:alpha val="40000"/>
              </a:schemeClr>
            </a:solidFill>
            <a:prstDash val="solid"/>
            <a:round/>
            <a:headEnd len="sm" w="sm" type="none"/>
            <a:tailEnd len="sm" w="sm" type="none"/>
          </a:ln>
        </p:spPr>
      </p:cxnSp>
      <p:cxnSp>
        <p:nvCxnSpPr>
          <p:cNvPr id="186" name="Google Shape;186;ge49d274c37_2_97"/>
          <p:cNvCxnSpPr/>
          <p:nvPr/>
        </p:nvCxnSpPr>
        <p:spPr>
          <a:xfrm>
            <a:off x="6962227" y="2133600"/>
            <a:ext cx="0" cy="3966882"/>
          </a:xfrm>
          <a:prstGeom prst="straightConnector1">
            <a:avLst/>
          </a:prstGeom>
          <a:noFill/>
          <a:ln cap="flat" cmpd="sng" w="12700">
            <a:solidFill>
              <a:schemeClr val="accent1">
                <a:alpha val="40000"/>
              </a:schemeClr>
            </a:solidFill>
            <a:prstDash val="solid"/>
            <a:round/>
            <a:headEnd len="sm" w="sm" type="none"/>
            <a:tailEnd len="sm" w="sm" type="none"/>
          </a:ln>
        </p:spPr>
      </p:cxnSp>
      <p:sp>
        <p:nvSpPr>
          <p:cNvPr id="187" name="Google Shape;187;ge49d274c37_2_97"/>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ge49d274c37_2_97"/>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ge49d274c37_2_97"/>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p:cSld name="3 Picture Column">
    <p:spTree>
      <p:nvGrpSpPr>
        <p:cNvPr id="190" name="Shape 190"/>
        <p:cNvGrpSpPr/>
        <p:nvPr/>
      </p:nvGrpSpPr>
      <p:grpSpPr>
        <a:xfrm>
          <a:off x="0" y="0"/>
          <a:ext cx="0" cy="0"/>
          <a:chOff x="0" y="0"/>
          <a:chExt cx="0" cy="0"/>
        </a:xfrm>
      </p:grpSpPr>
      <p:sp>
        <p:nvSpPr>
          <p:cNvPr id="191" name="Google Shape;191;ge49d274c37_2_110"/>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200"/>
              <a:buFont typeface="Libre Franklin Thin"/>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ge49d274c37_2_110"/>
          <p:cNvSpPr txBox="1"/>
          <p:nvPr>
            <p:ph idx="1" type="body"/>
          </p:nvPr>
        </p:nvSpPr>
        <p:spPr>
          <a:xfrm>
            <a:off x="652463" y="4250949"/>
            <a:ext cx="2940050"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chemeClr val="accent1"/>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93" name="Google Shape;193;ge49d274c37_2_110"/>
          <p:cNvSpPr/>
          <p:nvPr>
            <p:ph idx="2" type="pic"/>
          </p:nvPr>
        </p:nvSpPr>
        <p:spPr>
          <a:xfrm>
            <a:off x="652463" y="2209800"/>
            <a:ext cx="2940050" cy="1524000"/>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Autofit/>
          </a:bodyPr>
          <a:lstStyle>
            <a:lvl1pPr lvl="0" marR="0" rtl="0" algn="ctr">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1pPr>
            <a:lvl2pPr lvl="1"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2pPr>
            <a:lvl3pPr lvl="2"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3pPr>
            <a:lvl4pPr lvl="3"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4pPr>
            <a:lvl5pPr lvl="4"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5pPr>
            <a:lvl6pPr lvl="5"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6pPr>
            <a:lvl7pPr lvl="6"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7pPr>
            <a:lvl8pPr lvl="7"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8pPr>
            <a:lvl9pPr lvl="8"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9pPr>
          </a:lstStyle>
          <a:p/>
        </p:txBody>
      </p:sp>
      <p:sp>
        <p:nvSpPr>
          <p:cNvPr id="194" name="Google Shape;194;ge49d274c37_2_110"/>
          <p:cNvSpPr txBox="1"/>
          <p:nvPr>
            <p:ph idx="3" type="body"/>
          </p:nvPr>
        </p:nvSpPr>
        <p:spPr>
          <a:xfrm>
            <a:off x="652463" y="4827211"/>
            <a:ext cx="2940050" cy="65918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95" name="Google Shape;195;ge49d274c37_2_110"/>
          <p:cNvSpPr txBox="1"/>
          <p:nvPr>
            <p:ph idx="4" type="body"/>
          </p:nvPr>
        </p:nvSpPr>
        <p:spPr>
          <a:xfrm>
            <a:off x="3889375" y="4250949"/>
            <a:ext cx="2930525"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chemeClr val="accent1"/>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96" name="Google Shape;196;ge49d274c37_2_110"/>
          <p:cNvSpPr/>
          <p:nvPr>
            <p:ph idx="5" type="pic"/>
          </p:nvPr>
        </p:nvSpPr>
        <p:spPr>
          <a:xfrm>
            <a:off x="3889374" y="2209800"/>
            <a:ext cx="2930525" cy="1524000"/>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Autofit/>
          </a:bodyPr>
          <a:lstStyle>
            <a:lvl1pPr lvl="0" marR="0" rtl="0" algn="ctr">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1pPr>
            <a:lvl2pPr lvl="1"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2pPr>
            <a:lvl3pPr lvl="2"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3pPr>
            <a:lvl4pPr lvl="3"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4pPr>
            <a:lvl5pPr lvl="4"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5pPr>
            <a:lvl6pPr lvl="5"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6pPr>
            <a:lvl7pPr lvl="6"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7pPr>
            <a:lvl8pPr lvl="7"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8pPr>
            <a:lvl9pPr lvl="8"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9pPr>
          </a:lstStyle>
          <a:p/>
        </p:txBody>
      </p:sp>
      <p:sp>
        <p:nvSpPr>
          <p:cNvPr id="197" name="Google Shape;197;ge49d274c37_2_110"/>
          <p:cNvSpPr txBox="1"/>
          <p:nvPr>
            <p:ph idx="6" type="body"/>
          </p:nvPr>
        </p:nvSpPr>
        <p:spPr>
          <a:xfrm>
            <a:off x="3888022" y="4827210"/>
            <a:ext cx="2934406" cy="65918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98" name="Google Shape;198;ge49d274c37_2_110"/>
          <p:cNvSpPr txBox="1"/>
          <p:nvPr>
            <p:ph idx="7" type="body"/>
          </p:nvPr>
        </p:nvSpPr>
        <p:spPr>
          <a:xfrm>
            <a:off x="7124700" y="4250949"/>
            <a:ext cx="293211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chemeClr val="accent1"/>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99" name="Google Shape;199;ge49d274c37_2_110"/>
          <p:cNvSpPr/>
          <p:nvPr>
            <p:ph idx="8" type="pic"/>
          </p:nvPr>
        </p:nvSpPr>
        <p:spPr>
          <a:xfrm>
            <a:off x="7124699" y="2209800"/>
            <a:ext cx="2932113" cy="1524000"/>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Autofit/>
          </a:bodyPr>
          <a:lstStyle>
            <a:lvl1pPr lvl="0" marR="0" rtl="0" algn="ctr">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1pPr>
            <a:lvl2pPr lvl="1"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2pPr>
            <a:lvl3pPr lvl="2"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3pPr>
            <a:lvl4pPr lvl="3"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4pPr>
            <a:lvl5pPr lvl="4"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5pPr>
            <a:lvl6pPr lvl="5"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6pPr>
            <a:lvl7pPr lvl="6"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7pPr>
            <a:lvl8pPr lvl="7"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8pPr>
            <a:lvl9pPr lvl="8" marR="0" rtl="0" algn="l">
              <a:spcBef>
                <a:spcPts val="1000"/>
              </a:spcBef>
              <a:spcAft>
                <a:spcPts val="0"/>
              </a:spcAft>
              <a:buClr>
                <a:schemeClr val="accent1"/>
              </a:buClr>
              <a:buSzPts val="1280"/>
              <a:buFont typeface="Noto Sans Symbols"/>
              <a:buNone/>
              <a:defRPr b="0" i="0" sz="1600" u="none" cap="none" strike="noStrike">
                <a:solidFill>
                  <a:schemeClr val="lt1"/>
                </a:solidFill>
                <a:latin typeface="Libre Franklin Thin"/>
                <a:ea typeface="Libre Franklin Thin"/>
                <a:cs typeface="Libre Franklin Thin"/>
                <a:sym typeface="Libre Franklin Thin"/>
              </a:defRPr>
            </a:lvl9pPr>
          </a:lstStyle>
          <a:p/>
        </p:txBody>
      </p:sp>
      <p:sp>
        <p:nvSpPr>
          <p:cNvPr id="200" name="Google Shape;200;ge49d274c37_2_110"/>
          <p:cNvSpPr txBox="1"/>
          <p:nvPr>
            <p:ph idx="9" type="body"/>
          </p:nvPr>
        </p:nvSpPr>
        <p:spPr>
          <a:xfrm>
            <a:off x="7124575" y="4827208"/>
            <a:ext cx="2935997" cy="65918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cxnSp>
        <p:nvCxnSpPr>
          <p:cNvPr id="201" name="Google Shape;201;ge49d274c37_2_110"/>
          <p:cNvCxnSpPr/>
          <p:nvPr/>
        </p:nvCxnSpPr>
        <p:spPr>
          <a:xfrm>
            <a:off x="3726142" y="2133600"/>
            <a:ext cx="0" cy="3962400"/>
          </a:xfrm>
          <a:prstGeom prst="straightConnector1">
            <a:avLst/>
          </a:prstGeom>
          <a:noFill/>
          <a:ln cap="flat" cmpd="sng" w="12700">
            <a:solidFill>
              <a:schemeClr val="accent1">
                <a:alpha val="40000"/>
              </a:schemeClr>
            </a:solidFill>
            <a:prstDash val="solid"/>
            <a:round/>
            <a:headEnd len="sm" w="sm" type="none"/>
            <a:tailEnd len="sm" w="sm" type="none"/>
          </a:ln>
        </p:spPr>
      </p:cxnSp>
      <p:cxnSp>
        <p:nvCxnSpPr>
          <p:cNvPr id="202" name="Google Shape;202;ge49d274c37_2_110"/>
          <p:cNvCxnSpPr/>
          <p:nvPr/>
        </p:nvCxnSpPr>
        <p:spPr>
          <a:xfrm>
            <a:off x="6962227" y="2133600"/>
            <a:ext cx="0" cy="3966882"/>
          </a:xfrm>
          <a:prstGeom prst="straightConnector1">
            <a:avLst/>
          </a:prstGeom>
          <a:noFill/>
          <a:ln cap="flat" cmpd="sng" w="12700">
            <a:solidFill>
              <a:schemeClr val="accent1">
                <a:alpha val="40000"/>
              </a:schemeClr>
            </a:solidFill>
            <a:prstDash val="solid"/>
            <a:round/>
            <a:headEnd len="sm" w="sm" type="none"/>
            <a:tailEnd len="sm" w="sm" type="none"/>
          </a:ln>
        </p:spPr>
      </p:cxnSp>
      <p:sp>
        <p:nvSpPr>
          <p:cNvPr id="203" name="Google Shape;203;ge49d274c37_2_110"/>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ge49d274c37_2_110"/>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 name="Google Shape;205;ge49d274c37_2_110"/>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06" name="Shape 206"/>
        <p:cNvGrpSpPr/>
        <p:nvPr/>
      </p:nvGrpSpPr>
      <p:grpSpPr>
        <a:xfrm>
          <a:off x="0" y="0"/>
          <a:ext cx="0" cy="0"/>
          <a:chOff x="0" y="0"/>
          <a:chExt cx="0" cy="0"/>
        </a:xfrm>
      </p:grpSpPr>
      <p:sp>
        <p:nvSpPr>
          <p:cNvPr id="207" name="Google Shape;207;ge49d274c37_2_126"/>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8" name="Google Shape;208;ge49d274c37_2_126"/>
          <p:cNvSpPr txBox="1"/>
          <p:nvPr>
            <p:ph idx="1" type="body"/>
          </p:nvPr>
        </p:nvSpPr>
        <p:spPr>
          <a:xfrm rot="5400000">
            <a:off x="3478842" y="-322612"/>
            <a:ext cx="4195481" cy="8946541"/>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209" name="Google Shape;209;ge49d274c37_2_126"/>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 name="Google Shape;210;ge49d274c37_2_126"/>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1" name="Google Shape;211;ge49d274c37_2_126"/>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12" name="Shape 212"/>
        <p:cNvGrpSpPr/>
        <p:nvPr/>
      </p:nvGrpSpPr>
      <p:grpSpPr>
        <a:xfrm>
          <a:off x="0" y="0"/>
          <a:ext cx="0" cy="0"/>
          <a:chOff x="0" y="0"/>
          <a:chExt cx="0" cy="0"/>
        </a:xfrm>
      </p:grpSpPr>
      <p:sp>
        <p:nvSpPr>
          <p:cNvPr id="213" name="Google Shape;213;ge49d274c37_2_132"/>
          <p:cNvSpPr txBox="1"/>
          <p:nvPr>
            <p:ph type="title"/>
          </p:nvPr>
        </p:nvSpPr>
        <p:spPr>
          <a:xfrm rot="5400000">
            <a:off x="6267450" y="2466975"/>
            <a:ext cx="5826125" cy="17526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ge49d274c37_2_132"/>
          <p:cNvSpPr txBox="1"/>
          <p:nvPr>
            <p:ph idx="1" type="body"/>
          </p:nvPr>
        </p:nvSpPr>
        <p:spPr>
          <a:xfrm rot="5400000">
            <a:off x="1679575" y="-139699"/>
            <a:ext cx="5368924" cy="7423149"/>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215" name="Google Shape;215;ge49d274c37_2_132"/>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ge49d274c37_2_132"/>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ge49d274c37_2_132"/>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0" name="Shape 230"/>
        <p:cNvGrpSpPr/>
        <p:nvPr/>
      </p:nvGrpSpPr>
      <p:grpSpPr>
        <a:xfrm>
          <a:off x="0" y="0"/>
          <a:ext cx="0" cy="0"/>
          <a:chOff x="0" y="0"/>
          <a:chExt cx="0" cy="0"/>
        </a:xfrm>
      </p:grpSpPr>
      <p:sp>
        <p:nvSpPr>
          <p:cNvPr id="231" name="Google Shape;231;ge49d274c37_7_12"/>
          <p:cNvSpPr txBox="1"/>
          <p:nvPr>
            <p:ph type="ctrTitle"/>
          </p:nvPr>
        </p:nvSpPr>
        <p:spPr>
          <a:xfrm>
            <a:off x="1154955" y="1447800"/>
            <a:ext cx="8825658" cy="332958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7200"/>
              <a:buFont typeface="Century Gothic"/>
              <a:buNone/>
              <a:defRPr sz="7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2" name="Google Shape;232;ge49d274c37_7_12"/>
          <p:cNvSpPr txBox="1"/>
          <p:nvPr>
            <p:ph idx="1" type="subTitle"/>
          </p:nvPr>
        </p:nvSpPr>
        <p:spPr>
          <a:xfrm>
            <a:off x="1154955" y="4777380"/>
            <a:ext cx="8825658" cy="861420"/>
          </a:xfrm>
          <a:prstGeom prst="rect">
            <a:avLst/>
          </a:prstGeom>
          <a:noFill/>
          <a:ln>
            <a:noFill/>
          </a:ln>
        </p:spPr>
        <p:txBody>
          <a:bodyPr anchorCtr="0" anchor="t" bIns="45700" lIns="91425" spcFirstLastPara="1" rIns="91425" wrap="square" tIns="45700">
            <a:normAutofit/>
          </a:bodyPr>
          <a:lstStyle>
            <a:lvl1pPr lvl="0" algn="l">
              <a:spcBef>
                <a:spcPts val="1000"/>
              </a:spcBef>
              <a:spcAft>
                <a:spcPts val="0"/>
              </a:spcAft>
              <a:buSzPts val="1600"/>
              <a:buNone/>
              <a:defRPr cap="none">
                <a:solidFill>
                  <a:srgbClr val="86D1D8"/>
                </a:solidFill>
              </a:defRPr>
            </a:lvl1pPr>
            <a:lvl2pPr lvl="1" algn="ctr">
              <a:spcBef>
                <a:spcPts val="1000"/>
              </a:spcBef>
              <a:spcAft>
                <a:spcPts val="0"/>
              </a:spcAft>
              <a:buSzPts val="1440"/>
              <a:buNone/>
              <a:defRPr>
                <a:solidFill>
                  <a:schemeClr val="lt1"/>
                </a:solidFill>
              </a:defRPr>
            </a:lvl2pPr>
            <a:lvl3pPr lvl="2" algn="ctr">
              <a:spcBef>
                <a:spcPts val="1000"/>
              </a:spcBef>
              <a:spcAft>
                <a:spcPts val="0"/>
              </a:spcAft>
              <a:buSzPts val="1280"/>
              <a:buNone/>
              <a:defRPr>
                <a:solidFill>
                  <a:schemeClr val="lt1"/>
                </a:solidFill>
              </a:defRPr>
            </a:lvl3pPr>
            <a:lvl4pPr lvl="3" algn="ctr">
              <a:spcBef>
                <a:spcPts val="1000"/>
              </a:spcBef>
              <a:spcAft>
                <a:spcPts val="0"/>
              </a:spcAft>
              <a:buSzPts val="1120"/>
              <a:buNone/>
              <a:defRPr>
                <a:solidFill>
                  <a:schemeClr val="lt1"/>
                </a:solidFill>
              </a:defRPr>
            </a:lvl4pPr>
            <a:lvl5pPr lvl="4" algn="ctr">
              <a:spcBef>
                <a:spcPts val="1000"/>
              </a:spcBef>
              <a:spcAft>
                <a:spcPts val="0"/>
              </a:spcAft>
              <a:buSzPts val="1120"/>
              <a:buNone/>
              <a:defRPr>
                <a:solidFill>
                  <a:schemeClr val="lt1"/>
                </a:solidFill>
              </a:defRPr>
            </a:lvl5pPr>
            <a:lvl6pPr lvl="5" algn="ctr">
              <a:spcBef>
                <a:spcPts val="1000"/>
              </a:spcBef>
              <a:spcAft>
                <a:spcPts val="0"/>
              </a:spcAft>
              <a:buSzPts val="1120"/>
              <a:buNone/>
              <a:defRPr>
                <a:solidFill>
                  <a:schemeClr val="lt1"/>
                </a:solidFill>
              </a:defRPr>
            </a:lvl6pPr>
            <a:lvl7pPr lvl="6" algn="ctr">
              <a:spcBef>
                <a:spcPts val="1000"/>
              </a:spcBef>
              <a:spcAft>
                <a:spcPts val="0"/>
              </a:spcAft>
              <a:buSzPts val="1120"/>
              <a:buNone/>
              <a:defRPr>
                <a:solidFill>
                  <a:schemeClr val="lt1"/>
                </a:solidFill>
              </a:defRPr>
            </a:lvl7pPr>
            <a:lvl8pPr lvl="7" algn="ctr">
              <a:spcBef>
                <a:spcPts val="1000"/>
              </a:spcBef>
              <a:spcAft>
                <a:spcPts val="0"/>
              </a:spcAft>
              <a:buSzPts val="1120"/>
              <a:buNone/>
              <a:defRPr>
                <a:solidFill>
                  <a:schemeClr val="lt1"/>
                </a:solidFill>
              </a:defRPr>
            </a:lvl8pPr>
            <a:lvl9pPr lvl="8" algn="ctr">
              <a:spcBef>
                <a:spcPts val="1000"/>
              </a:spcBef>
              <a:spcAft>
                <a:spcPts val="0"/>
              </a:spcAft>
              <a:buSzPts val="1120"/>
              <a:buNone/>
              <a:defRPr>
                <a:solidFill>
                  <a:schemeClr val="lt1"/>
                </a:solidFill>
              </a:defRPr>
            </a:lvl9pPr>
          </a:lstStyle>
          <a:p/>
        </p:txBody>
      </p:sp>
      <p:sp>
        <p:nvSpPr>
          <p:cNvPr id="233" name="Google Shape;233;ge49d274c37_7_12"/>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4" name="Google Shape;234;ge49d274c37_7_12"/>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5" name="Google Shape;235;ge49d274c37_7_12"/>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2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2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6" name="Shape 236"/>
        <p:cNvGrpSpPr/>
        <p:nvPr/>
      </p:nvGrpSpPr>
      <p:grpSpPr>
        <a:xfrm>
          <a:off x="0" y="0"/>
          <a:ext cx="0" cy="0"/>
          <a:chOff x="0" y="0"/>
          <a:chExt cx="0" cy="0"/>
        </a:xfrm>
      </p:grpSpPr>
      <p:sp>
        <p:nvSpPr>
          <p:cNvPr id="237" name="Google Shape;237;ge49d274c37_7_18"/>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 name="Google Shape;238;ge49d274c37_7_18"/>
          <p:cNvSpPr txBox="1"/>
          <p:nvPr>
            <p:ph idx="1" type="body"/>
          </p:nvPr>
        </p:nvSpPr>
        <p:spPr>
          <a:xfrm>
            <a:off x="1103312" y="2052918"/>
            <a:ext cx="8946541" cy="4195481"/>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239" name="Google Shape;239;ge49d274c37_7_18"/>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0" name="Google Shape;240;ge49d274c37_7_18"/>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1" name="Google Shape;241;ge49d274c37_7_18"/>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2" name="Shape 242"/>
        <p:cNvGrpSpPr/>
        <p:nvPr/>
      </p:nvGrpSpPr>
      <p:grpSpPr>
        <a:xfrm>
          <a:off x="0" y="0"/>
          <a:ext cx="0" cy="0"/>
          <a:chOff x="0" y="0"/>
          <a:chExt cx="0" cy="0"/>
        </a:xfrm>
      </p:grpSpPr>
      <p:sp>
        <p:nvSpPr>
          <p:cNvPr id="243" name="Google Shape;243;ge49d274c37_7_24"/>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4" name="Google Shape;244;ge49d274c37_7_24"/>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5" name="Google Shape;245;ge49d274c37_7_24"/>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6" name="Google Shape;246;ge49d274c37_7_24"/>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47" name="Shape 247"/>
        <p:cNvGrpSpPr/>
        <p:nvPr/>
      </p:nvGrpSpPr>
      <p:grpSpPr>
        <a:xfrm>
          <a:off x="0" y="0"/>
          <a:ext cx="0" cy="0"/>
          <a:chOff x="0" y="0"/>
          <a:chExt cx="0" cy="0"/>
        </a:xfrm>
      </p:grpSpPr>
      <p:sp>
        <p:nvSpPr>
          <p:cNvPr id="248" name="Google Shape;248;ge49d274c37_7_29"/>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9" name="Google Shape;249;ge49d274c37_7_29"/>
          <p:cNvSpPr txBox="1"/>
          <p:nvPr>
            <p:ph idx="1" type="body"/>
          </p:nvPr>
        </p:nvSpPr>
        <p:spPr>
          <a:xfrm>
            <a:off x="1103312" y="2060575"/>
            <a:ext cx="4396339" cy="419576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250" name="Google Shape;250;ge49d274c37_7_29"/>
          <p:cNvSpPr txBox="1"/>
          <p:nvPr>
            <p:ph idx="2" type="body"/>
          </p:nvPr>
        </p:nvSpPr>
        <p:spPr>
          <a:xfrm>
            <a:off x="5654493" y="2056092"/>
            <a:ext cx="4396341" cy="4200245"/>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251" name="Google Shape;251;ge49d274c37_7_29"/>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2" name="Google Shape;252;ge49d274c37_7_29"/>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3" name="Google Shape;253;ge49d274c37_7_29"/>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54" name="Shape 254"/>
        <p:cNvGrpSpPr/>
        <p:nvPr/>
      </p:nvGrpSpPr>
      <p:grpSpPr>
        <a:xfrm>
          <a:off x="0" y="0"/>
          <a:ext cx="0" cy="0"/>
          <a:chOff x="0" y="0"/>
          <a:chExt cx="0" cy="0"/>
        </a:xfrm>
      </p:grpSpPr>
      <p:sp>
        <p:nvSpPr>
          <p:cNvPr id="255" name="Google Shape;255;ge49d274c37_7_36"/>
          <p:cNvSpPr txBox="1"/>
          <p:nvPr>
            <p:ph type="title"/>
          </p:nvPr>
        </p:nvSpPr>
        <p:spPr>
          <a:xfrm>
            <a:off x="1153907" y="1854192"/>
            <a:ext cx="5092906" cy="157480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2"/>
              </a:buClr>
              <a:buSzPts val="3600"/>
              <a:buFont typeface="Century Gothic"/>
              <a:buNone/>
              <a:defRPr b="0"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6" name="Google Shape;256;ge49d274c37_7_36"/>
          <p:cNvSpPr/>
          <p:nvPr>
            <p:ph idx="2" type="pic"/>
          </p:nvPr>
        </p:nvSpPr>
        <p:spPr>
          <a:xfrm>
            <a:off x="6949546" y="1143000"/>
            <a:ext cx="3200400" cy="4572000"/>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Autofit/>
          </a:bodyPr>
          <a:lstStyle>
            <a:lvl1pPr lvl="0" marR="0" rtl="0" algn="ctr">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1pPr>
            <a:lvl2pPr lvl="1"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2pPr>
            <a:lvl3pPr lvl="2"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3pPr>
            <a:lvl4pPr lvl="3"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4pPr>
            <a:lvl5pPr lvl="4"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5pPr>
            <a:lvl6pPr lvl="5"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6pPr>
            <a:lvl7pPr lvl="6"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7pPr>
            <a:lvl8pPr lvl="7"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8pPr>
            <a:lvl9pPr lvl="8"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9pPr>
          </a:lstStyle>
          <a:p/>
        </p:txBody>
      </p:sp>
      <p:sp>
        <p:nvSpPr>
          <p:cNvPr id="257" name="Google Shape;257;ge49d274c37_7_36"/>
          <p:cNvSpPr txBox="1"/>
          <p:nvPr>
            <p:ph idx="1" type="body"/>
          </p:nvPr>
        </p:nvSpPr>
        <p:spPr>
          <a:xfrm>
            <a:off x="1154954" y="3657600"/>
            <a:ext cx="5084979" cy="13716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258" name="Google Shape;258;ge49d274c37_7_36"/>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9" name="Google Shape;259;ge49d274c37_7_36"/>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0" name="Google Shape;260;ge49d274c37_7_36"/>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1" name="Shape 261"/>
        <p:cNvGrpSpPr/>
        <p:nvPr/>
      </p:nvGrpSpPr>
      <p:grpSpPr>
        <a:xfrm>
          <a:off x="0" y="0"/>
          <a:ext cx="0" cy="0"/>
          <a:chOff x="0" y="0"/>
          <a:chExt cx="0" cy="0"/>
        </a:xfrm>
      </p:grpSpPr>
      <p:sp>
        <p:nvSpPr>
          <p:cNvPr id="262" name="Google Shape;262;ge49d274c37_7_43"/>
          <p:cNvSpPr txBox="1"/>
          <p:nvPr>
            <p:ph type="title"/>
          </p:nvPr>
        </p:nvSpPr>
        <p:spPr>
          <a:xfrm>
            <a:off x="1154956" y="2861733"/>
            <a:ext cx="8825657" cy="1915647"/>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4000"/>
              <a:buFont typeface="Century Gothic"/>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3" name="Google Shape;263;ge49d274c37_7_43"/>
          <p:cNvSpPr txBox="1"/>
          <p:nvPr>
            <p:ph idx="1" type="body"/>
          </p:nvPr>
        </p:nvSpPr>
        <p:spPr>
          <a:xfrm>
            <a:off x="1154955" y="4777381"/>
            <a:ext cx="8825658"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cap="none">
                <a:solidFill>
                  <a:srgbClr val="86D1D8"/>
                </a:solidFill>
              </a:defRPr>
            </a:lvl1pPr>
            <a:lvl2pPr indent="-228600" lvl="1" marL="914400" algn="l">
              <a:spcBef>
                <a:spcPts val="1000"/>
              </a:spcBef>
              <a:spcAft>
                <a:spcPts val="0"/>
              </a:spcAft>
              <a:buSzPts val="1440"/>
              <a:buNone/>
              <a:defRPr sz="1800">
                <a:solidFill>
                  <a:schemeClr val="lt1"/>
                </a:solidFill>
              </a:defRPr>
            </a:lvl2pPr>
            <a:lvl3pPr indent="-228600" lvl="2" marL="1371600" algn="l">
              <a:spcBef>
                <a:spcPts val="1000"/>
              </a:spcBef>
              <a:spcAft>
                <a:spcPts val="0"/>
              </a:spcAft>
              <a:buSzPts val="1280"/>
              <a:buNone/>
              <a:defRPr sz="1600">
                <a:solidFill>
                  <a:schemeClr val="lt1"/>
                </a:solidFill>
              </a:defRPr>
            </a:lvl3pPr>
            <a:lvl4pPr indent="-228600" lvl="3" marL="1828800" algn="l">
              <a:spcBef>
                <a:spcPts val="1000"/>
              </a:spcBef>
              <a:spcAft>
                <a:spcPts val="0"/>
              </a:spcAft>
              <a:buSzPts val="1120"/>
              <a:buNone/>
              <a:defRPr sz="1400">
                <a:solidFill>
                  <a:schemeClr val="lt1"/>
                </a:solidFill>
              </a:defRPr>
            </a:lvl4pPr>
            <a:lvl5pPr indent="-228600" lvl="4" marL="2286000" algn="l">
              <a:spcBef>
                <a:spcPts val="1000"/>
              </a:spcBef>
              <a:spcAft>
                <a:spcPts val="0"/>
              </a:spcAft>
              <a:buSzPts val="1120"/>
              <a:buNone/>
              <a:defRPr sz="1400">
                <a:solidFill>
                  <a:schemeClr val="lt1"/>
                </a:solidFill>
              </a:defRPr>
            </a:lvl5pPr>
            <a:lvl6pPr indent="-228600" lvl="5" marL="2743200" algn="l">
              <a:spcBef>
                <a:spcPts val="1000"/>
              </a:spcBef>
              <a:spcAft>
                <a:spcPts val="0"/>
              </a:spcAft>
              <a:buSzPts val="1120"/>
              <a:buNone/>
              <a:defRPr sz="1400">
                <a:solidFill>
                  <a:schemeClr val="lt1"/>
                </a:solidFill>
              </a:defRPr>
            </a:lvl6pPr>
            <a:lvl7pPr indent="-228600" lvl="6" marL="3200400" algn="l">
              <a:spcBef>
                <a:spcPts val="1000"/>
              </a:spcBef>
              <a:spcAft>
                <a:spcPts val="0"/>
              </a:spcAft>
              <a:buSzPts val="1120"/>
              <a:buNone/>
              <a:defRPr sz="1400">
                <a:solidFill>
                  <a:schemeClr val="lt1"/>
                </a:solidFill>
              </a:defRPr>
            </a:lvl7pPr>
            <a:lvl8pPr indent="-228600" lvl="7" marL="3657600" algn="l">
              <a:spcBef>
                <a:spcPts val="1000"/>
              </a:spcBef>
              <a:spcAft>
                <a:spcPts val="0"/>
              </a:spcAft>
              <a:buSzPts val="1120"/>
              <a:buNone/>
              <a:defRPr sz="1400">
                <a:solidFill>
                  <a:schemeClr val="lt1"/>
                </a:solidFill>
              </a:defRPr>
            </a:lvl8pPr>
            <a:lvl9pPr indent="-228600" lvl="8" marL="4114800" algn="l">
              <a:spcBef>
                <a:spcPts val="1000"/>
              </a:spcBef>
              <a:spcAft>
                <a:spcPts val="0"/>
              </a:spcAft>
              <a:buSzPts val="1120"/>
              <a:buNone/>
              <a:defRPr sz="1400">
                <a:solidFill>
                  <a:schemeClr val="lt1"/>
                </a:solidFill>
              </a:defRPr>
            </a:lvl9pPr>
          </a:lstStyle>
          <a:p/>
        </p:txBody>
      </p:sp>
      <p:sp>
        <p:nvSpPr>
          <p:cNvPr id="264" name="Google Shape;264;ge49d274c37_7_43"/>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5" name="Google Shape;265;ge49d274c37_7_43"/>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6" name="Google Shape;266;ge49d274c37_7_43"/>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67" name="Shape 267"/>
        <p:cNvGrpSpPr/>
        <p:nvPr/>
      </p:nvGrpSpPr>
      <p:grpSpPr>
        <a:xfrm>
          <a:off x="0" y="0"/>
          <a:ext cx="0" cy="0"/>
          <a:chOff x="0" y="0"/>
          <a:chExt cx="0" cy="0"/>
        </a:xfrm>
      </p:grpSpPr>
      <p:sp>
        <p:nvSpPr>
          <p:cNvPr id="268" name="Google Shape;268;ge49d274c37_7_49"/>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2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9" name="Google Shape;269;ge49d274c37_7_49"/>
          <p:cNvSpPr txBox="1"/>
          <p:nvPr>
            <p:ph idx="1" type="body"/>
          </p:nvPr>
        </p:nvSpPr>
        <p:spPr>
          <a:xfrm>
            <a:off x="1103313" y="1905000"/>
            <a:ext cx="4396338"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270" name="Google Shape;270;ge49d274c37_7_49"/>
          <p:cNvSpPr txBox="1"/>
          <p:nvPr>
            <p:ph idx="2" type="body"/>
          </p:nvPr>
        </p:nvSpPr>
        <p:spPr>
          <a:xfrm>
            <a:off x="1103312" y="2514600"/>
            <a:ext cx="4396339" cy="374173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271" name="Google Shape;271;ge49d274c37_7_49"/>
          <p:cNvSpPr txBox="1"/>
          <p:nvPr>
            <p:ph idx="3" type="body"/>
          </p:nvPr>
        </p:nvSpPr>
        <p:spPr>
          <a:xfrm>
            <a:off x="5654495" y="1905000"/>
            <a:ext cx="4396339"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272" name="Google Shape;272;ge49d274c37_7_49"/>
          <p:cNvSpPr txBox="1"/>
          <p:nvPr>
            <p:ph idx="4" type="body"/>
          </p:nvPr>
        </p:nvSpPr>
        <p:spPr>
          <a:xfrm>
            <a:off x="5654495" y="2514600"/>
            <a:ext cx="4396339" cy="374173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273" name="Google Shape;273;ge49d274c37_7_49"/>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4" name="Google Shape;274;ge49d274c37_7_49"/>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5" name="Google Shape;275;ge49d274c37_7_49"/>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6" name="Shape 276"/>
        <p:cNvGrpSpPr/>
        <p:nvPr/>
      </p:nvGrpSpPr>
      <p:grpSpPr>
        <a:xfrm>
          <a:off x="0" y="0"/>
          <a:ext cx="0" cy="0"/>
          <a:chOff x="0" y="0"/>
          <a:chExt cx="0" cy="0"/>
        </a:xfrm>
      </p:grpSpPr>
      <p:sp>
        <p:nvSpPr>
          <p:cNvPr id="277" name="Google Shape;277;ge49d274c37_7_58"/>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 name="Google Shape;278;ge49d274c37_7_58"/>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9" name="Google Shape;279;ge49d274c37_7_58"/>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80" name="Shape 280"/>
        <p:cNvGrpSpPr/>
        <p:nvPr/>
      </p:nvGrpSpPr>
      <p:grpSpPr>
        <a:xfrm>
          <a:off x="0" y="0"/>
          <a:ext cx="0" cy="0"/>
          <a:chOff x="0" y="0"/>
          <a:chExt cx="0" cy="0"/>
        </a:xfrm>
      </p:grpSpPr>
      <p:sp>
        <p:nvSpPr>
          <p:cNvPr id="281" name="Google Shape;281;ge49d274c37_7_62"/>
          <p:cNvSpPr txBox="1"/>
          <p:nvPr>
            <p:ph type="title"/>
          </p:nvPr>
        </p:nvSpPr>
        <p:spPr>
          <a:xfrm>
            <a:off x="1154953" y="1447800"/>
            <a:ext cx="3401064" cy="14478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2" name="Google Shape;282;ge49d274c37_7_62"/>
          <p:cNvSpPr txBox="1"/>
          <p:nvPr>
            <p:ph idx="1" type="body"/>
          </p:nvPr>
        </p:nvSpPr>
        <p:spPr>
          <a:xfrm>
            <a:off x="4784616" y="1447800"/>
            <a:ext cx="5195997" cy="4572000"/>
          </a:xfrm>
          <a:prstGeom prst="rect">
            <a:avLst/>
          </a:prstGeom>
          <a:noFill/>
          <a:ln>
            <a:noFill/>
          </a:ln>
        </p:spPr>
        <p:txBody>
          <a:bodyPr anchorCtr="0" anchor="ctr" bIns="45700" lIns="91425" spcFirstLastPara="1" rIns="91425" wrap="square" tIns="45700">
            <a:normAutofit/>
          </a:bodyPr>
          <a:lstStyle>
            <a:lvl1pPr indent="-330200" lvl="0" marL="457200" algn="l">
              <a:spcBef>
                <a:spcPts val="1000"/>
              </a:spcBef>
              <a:spcAft>
                <a:spcPts val="0"/>
              </a:spcAft>
              <a:buSzPts val="1600"/>
              <a:buChar char="►"/>
              <a:defRPr sz="2000"/>
            </a:lvl1pPr>
            <a:lvl2pPr indent="-320040" lvl="1" marL="914400" algn="l">
              <a:spcBef>
                <a:spcPts val="1000"/>
              </a:spcBef>
              <a:spcAft>
                <a:spcPts val="0"/>
              </a:spcAft>
              <a:buSzPts val="1440"/>
              <a:buChar char="►"/>
              <a:defRPr sz="1800"/>
            </a:lvl2pPr>
            <a:lvl3pPr indent="-309880" lvl="2" marL="1371600" algn="l">
              <a:spcBef>
                <a:spcPts val="1000"/>
              </a:spcBef>
              <a:spcAft>
                <a:spcPts val="0"/>
              </a:spcAft>
              <a:buSzPts val="1280"/>
              <a:buChar char="►"/>
              <a:defRPr sz="1600"/>
            </a:lvl3pPr>
            <a:lvl4pPr indent="-299719" lvl="3" marL="1828800" algn="l">
              <a:spcBef>
                <a:spcPts val="1000"/>
              </a:spcBef>
              <a:spcAft>
                <a:spcPts val="0"/>
              </a:spcAft>
              <a:buSzPts val="1120"/>
              <a:buChar char="►"/>
              <a:defRPr sz="1400"/>
            </a:lvl4pPr>
            <a:lvl5pPr indent="-299720" lvl="4" marL="2286000" algn="l">
              <a:spcBef>
                <a:spcPts val="1000"/>
              </a:spcBef>
              <a:spcAft>
                <a:spcPts val="0"/>
              </a:spcAft>
              <a:buSzPts val="1120"/>
              <a:buChar char="►"/>
              <a:defRPr sz="1400"/>
            </a:lvl5pPr>
            <a:lvl6pPr indent="-299720" lvl="5" marL="2743200" algn="l">
              <a:spcBef>
                <a:spcPts val="1000"/>
              </a:spcBef>
              <a:spcAft>
                <a:spcPts val="0"/>
              </a:spcAft>
              <a:buSzPts val="1120"/>
              <a:buChar char="►"/>
              <a:defRPr sz="1400"/>
            </a:lvl6pPr>
            <a:lvl7pPr indent="-299720" lvl="6" marL="3200400" algn="l">
              <a:spcBef>
                <a:spcPts val="1000"/>
              </a:spcBef>
              <a:spcAft>
                <a:spcPts val="0"/>
              </a:spcAft>
              <a:buSzPts val="1120"/>
              <a:buChar char="►"/>
              <a:defRPr sz="1400"/>
            </a:lvl7pPr>
            <a:lvl8pPr indent="-299720" lvl="7" marL="3657600" algn="l">
              <a:spcBef>
                <a:spcPts val="1000"/>
              </a:spcBef>
              <a:spcAft>
                <a:spcPts val="0"/>
              </a:spcAft>
              <a:buSzPts val="1120"/>
              <a:buChar char="►"/>
              <a:defRPr sz="1400"/>
            </a:lvl8pPr>
            <a:lvl9pPr indent="-299720" lvl="8" marL="4114800" algn="l">
              <a:spcBef>
                <a:spcPts val="1000"/>
              </a:spcBef>
              <a:spcAft>
                <a:spcPts val="0"/>
              </a:spcAft>
              <a:buSzPts val="1120"/>
              <a:buChar char="►"/>
              <a:defRPr sz="1400"/>
            </a:lvl9pPr>
          </a:lstStyle>
          <a:p/>
        </p:txBody>
      </p:sp>
      <p:sp>
        <p:nvSpPr>
          <p:cNvPr id="283" name="Google Shape;283;ge49d274c37_7_62"/>
          <p:cNvSpPr txBox="1"/>
          <p:nvPr>
            <p:ph idx="2" type="body"/>
          </p:nvPr>
        </p:nvSpPr>
        <p:spPr>
          <a:xfrm>
            <a:off x="1154953" y="3129280"/>
            <a:ext cx="3401063" cy="289559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284" name="Google Shape;284;ge49d274c37_7_62"/>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5" name="Google Shape;285;ge49d274c37_7_62"/>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6" name="Google Shape;286;ge49d274c37_7_62"/>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287" name="Shape 287"/>
        <p:cNvGrpSpPr/>
        <p:nvPr/>
      </p:nvGrpSpPr>
      <p:grpSpPr>
        <a:xfrm>
          <a:off x="0" y="0"/>
          <a:ext cx="0" cy="0"/>
          <a:chOff x="0" y="0"/>
          <a:chExt cx="0" cy="0"/>
        </a:xfrm>
      </p:grpSpPr>
      <p:sp>
        <p:nvSpPr>
          <p:cNvPr id="288" name="Google Shape;288;ge49d274c37_7_69"/>
          <p:cNvSpPr txBox="1"/>
          <p:nvPr>
            <p:ph type="title"/>
          </p:nvPr>
        </p:nvSpPr>
        <p:spPr>
          <a:xfrm>
            <a:off x="1154956" y="4800587"/>
            <a:ext cx="8825657"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2"/>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9" name="Google Shape;289;ge49d274c37_7_69"/>
          <p:cNvSpPr/>
          <p:nvPr>
            <p:ph idx="2" type="pic"/>
          </p:nvPr>
        </p:nvSpPr>
        <p:spPr>
          <a:xfrm>
            <a:off x="1154955" y="685800"/>
            <a:ext cx="8825658" cy="3640666"/>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Autofit/>
          </a:bodyPr>
          <a:lstStyle>
            <a:lvl1pPr lvl="0" marR="0" rtl="0" algn="ctr">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1pPr>
            <a:lvl2pPr lvl="1"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2pPr>
            <a:lvl3pPr lvl="2"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3pPr>
            <a:lvl4pPr lvl="3"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4pPr>
            <a:lvl5pPr lvl="4"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5pPr>
            <a:lvl6pPr lvl="5"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6pPr>
            <a:lvl7pPr lvl="6"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7pPr>
            <a:lvl8pPr lvl="7"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8pPr>
            <a:lvl9pPr lvl="8"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9pPr>
          </a:lstStyle>
          <a:p/>
        </p:txBody>
      </p:sp>
      <p:sp>
        <p:nvSpPr>
          <p:cNvPr id="290" name="Google Shape;290;ge49d274c37_7_69"/>
          <p:cNvSpPr txBox="1"/>
          <p:nvPr>
            <p:ph idx="1" type="body"/>
          </p:nvPr>
        </p:nvSpPr>
        <p:spPr>
          <a:xfrm>
            <a:off x="1154956" y="5367325"/>
            <a:ext cx="8825656" cy="49371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291" name="Google Shape;291;ge49d274c37_7_69"/>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2" name="Google Shape;292;ge49d274c37_7_69"/>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3" name="Google Shape;293;ge49d274c37_7_69"/>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294" name="Shape 294"/>
        <p:cNvGrpSpPr/>
        <p:nvPr/>
      </p:nvGrpSpPr>
      <p:grpSpPr>
        <a:xfrm>
          <a:off x="0" y="0"/>
          <a:ext cx="0" cy="0"/>
          <a:chOff x="0" y="0"/>
          <a:chExt cx="0" cy="0"/>
        </a:xfrm>
      </p:grpSpPr>
      <p:sp>
        <p:nvSpPr>
          <p:cNvPr id="295" name="Google Shape;295;ge49d274c37_7_76"/>
          <p:cNvSpPr txBox="1"/>
          <p:nvPr>
            <p:ph type="title"/>
          </p:nvPr>
        </p:nvSpPr>
        <p:spPr>
          <a:xfrm>
            <a:off x="1154954" y="1447800"/>
            <a:ext cx="8825659" cy="1981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6" name="Google Shape;296;ge49d274c37_7_76"/>
          <p:cNvSpPr txBox="1"/>
          <p:nvPr>
            <p:ph idx="1" type="body"/>
          </p:nvPr>
        </p:nvSpPr>
        <p:spPr>
          <a:xfrm>
            <a:off x="1154954" y="3657600"/>
            <a:ext cx="8825659" cy="2362200"/>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297" name="Google Shape;297;ge49d274c37_7_76"/>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8" name="Google Shape;298;ge49d274c37_7_76"/>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9" name="Google Shape;299;ge49d274c37_7_76"/>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2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2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300" name="Shape 300"/>
        <p:cNvGrpSpPr/>
        <p:nvPr/>
      </p:nvGrpSpPr>
      <p:grpSpPr>
        <a:xfrm>
          <a:off x="0" y="0"/>
          <a:ext cx="0" cy="0"/>
          <a:chOff x="0" y="0"/>
          <a:chExt cx="0" cy="0"/>
        </a:xfrm>
      </p:grpSpPr>
      <p:sp>
        <p:nvSpPr>
          <p:cNvPr id="301" name="Google Shape;301;ge49d274c37_7_82"/>
          <p:cNvSpPr txBox="1"/>
          <p:nvPr>
            <p:ph type="title"/>
          </p:nvPr>
        </p:nvSpPr>
        <p:spPr>
          <a:xfrm>
            <a:off x="1574801" y="1447800"/>
            <a:ext cx="7999315" cy="2323374"/>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2" name="Google Shape;302;ge49d274c37_7_82"/>
          <p:cNvSpPr txBox="1"/>
          <p:nvPr>
            <p:ph idx="1" type="body"/>
          </p:nvPr>
        </p:nvSpPr>
        <p:spPr>
          <a:xfrm>
            <a:off x="1930400" y="3771174"/>
            <a:ext cx="7279649" cy="34217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b="0" i="0" sz="1400" cap="small">
                <a:solidFill>
                  <a:srgbClr val="86D1D8"/>
                </a:solidFill>
                <a:latin typeface="Century Gothic"/>
                <a:ea typeface="Century Gothic"/>
                <a:cs typeface="Century Gothic"/>
                <a:sym typeface="Century Gothic"/>
              </a:defRPr>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303" name="Google Shape;303;ge49d274c37_7_82"/>
          <p:cNvSpPr txBox="1"/>
          <p:nvPr>
            <p:ph idx="2" type="body"/>
          </p:nvPr>
        </p:nvSpPr>
        <p:spPr>
          <a:xfrm>
            <a:off x="1154954" y="4350657"/>
            <a:ext cx="8825659" cy="1676400"/>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304" name="Google Shape;304;ge49d274c37_7_82"/>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5" name="Google Shape;305;ge49d274c37_7_82"/>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6" name="Google Shape;306;ge49d274c37_7_82"/>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307" name="Google Shape;307;ge49d274c37_7_82"/>
          <p:cNvSpPr txBox="1"/>
          <p:nvPr/>
        </p:nvSpPr>
        <p:spPr>
          <a:xfrm>
            <a:off x="898295" y="971253"/>
            <a:ext cx="801912" cy="196977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2200" u="none" cap="none" strike="noStrike">
                <a:solidFill>
                  <a:srgbClr val="86D1D8"/>
                </a:solidFill>
                <a:latin typeface="Arial"/>
                <a:ea typeface="Arial"/>
                <a:cs typeface="Arial"/>
                <a:sym typeface="Arial"/>
              </a:rPr>
              <a:t>“</a:t>
            </a:r>
            <a:endParaRPr/>
          </a:p>
        </p:txBody>
      </p:sp>
      <p:sp>
        <p:nvSpPr>
          <p:cNvPr id="308" name="Google Shape;308;ge49d274c37_7_82"/>
          <p:cNvSpPr txBox="1"/>
          <p:nvPr/>
        </p:nvSpPr>
        <p:spPr>
          <a:xfrm>
            <a:off x="9330490" y="2613787"/>
            <a:ext cx="801912" cy="196977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2200" u="none" cap="none" strike="noStrike">
                <a:solidFill>
                  <a:srgbClr val="86D1D8"/>
                </a:solidFill>
                <a:latin typeface="Arial"/>
                <a:ea typeface="Arial"/>
                <a:cs typeface="Arial"/>
                <a:sym typeface="Arial"/>
              </a:rPr>
              <a:t>”</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309" name="Shape 309"/>
        <p:cNvGrpSpPr/>
        <p:nvPr/>
      </p:nvGrpSpPr>
      <p:grpSpPr>
        <a:xfrm>
          <a:off x="0" y="0"/>
          <a:ext cx="0" cy="0"/>
          <a:chOff x="0" y="0"/>
          <a:chExt cx="0" cy="0"/>
        </a:xfrm>
      </p:grpSpPr>
      <p:sp>
        <p:nvSpPr>
          <p:cNvPr id="310" name="Google Shape;310;ge49d274c37_7_91"/>
          <p:cNvSpPr txBox="1"/>
          <p:nvPr>
            <p:ph type="title"/>
          </p:nvPr>
        </p:nvSpPr>
        <p:spPr>
          <a:xfrm>
            <a:off x="1154954" y="3124201"/>
            <a:ext cx="8825660" cy="165318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4000"/>
              <a:buFont typeface="Century Gothic"/>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1" name="Google Shape;311;ge49d274c37_7_91"/>
          <p:cNvSpPr txBox="1"/>
          <p:nvPr>
            <p:ph idx="1" type="body"/>
          </p:nvPr>
        </p:nvSpPr>
        <p:spPr>
          <a:xfrm>
            <a:off x="1154954" y="4777381"/>
            <a:ext cx="8825659"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cap="none">
                <a:solidFill>
                  <a:srgbClr val="86D1D8"/>
                </a:solidFill>
              </a:defRPr>
            </a:lvl1pPr>
            <a:lvl2pPr indent="-228600" lvl="1" marL="914400" algn="l">
              <a:spcBef>
                <a:spcPts val="1000"/>
              </a:spcBef>
              <a:spcAft>
                <a:spcPts val="0"/>
              </a:spcAft>
              <a:buSzPts val="1440"/>
              <a:buNone/>
              <a:defRPr sz="1800">
                <a:solidFill>
                  <a:schemeClr val="lt1"/>
                </a:solidFill>
              </a:defRPr>
            </a:lvl2pPr>
            <a:lvl3pPr indent="-228600" lvl="2" marL="1371600" algn="l">
              <a:spcBef>
                <a:spcPts val="1000"/>
              </a:spcBef>
              <a:spcAft>
                <a:spcPts val="0"/>
              </a:spcAft>
              <a:buSzPts val="1280"/>
              <a:buNone/>
              <a:defRPr sz="1600">
                <a:solidFill>
                  <a:schemeClr val="lt1"/>
                </a:solidFill>
              </a:defRPr>
            </a:lvl3pPr>
            <a:lvl4pPr indent="-228600" lvl="3" marL="1828800" algn="l">
              <a:spcBef>
                <a:spcPts val="1000"/>
              </a:spcBef>
              <a:spcAft>
                <a:spcPts val="0"/>
              </a:spcAft>
              <a:buSzPts val="1120"/>
              <a:buNone/>
              <a:defRPr sz="1400">
                <a:solidFill>
                  <a:schemeClr val="lt1"/>
                </a:solidFill>
              </a:defRPr>
            </a:lvl4pPr>
            <a:lvl5pPr indent="-228600" lvl="4" marL="2286000" algn="l">
              <a:spcBef>
                <a:spcPts val="1000"/>
              </a:spcBef>
              <a:spcAft>
                <a:spcPts val="0"/>
              </a:spcAft>
              <a:buSzPts val="1120"/>
              <a:buNone/>
              <a:defRPr sz="1400">
                <a:solidFill>
                  <a:schemeClr val="lt1"/>
                </a:solidFill>
              </a:defRPr>
            </a:lvl5pPr>
            <a:lvl6pPr indent="-228600" lvl="5" marL="2743200" algn="l">
              <a:spcBef>
                <a:spcPts val="1000"/>
              </a:spcBef>
              <a:spcAft>
                <a:spcPts val="0"/>
              </a:spcAft>
              <a:buSzPts val="1120"/>
              <a:buNone/>
              <a:defRPr sz="1400">
                <a:solidFill>
                  <a:schemeClr val="lt1"/>
                </a:solidFill>
              </a:defRPr>
            </a:lvl6pPr>
            <a:lvl7pPr indent="-228600" lvl="6" marL="3200400" algn="l">
              <a:spcBef>
                <a:spcPts val="1000"/>
              </a:spcBef>
              <a:spcAft>
                <a:spcPts val="0"/>
              </a:spcAft>
              <a:buSzPts val="1120"/>
              <a:buNone/>
              <a:defRPr sz="1400">
                <a:solidFill>
                  <a:schemeClr val="lt1"/>
                </a:solidFill>
              </a:defRPr>
            </a:lvl7pPr>
            <a:lvl8pPr indent="-228600" lvl="7" marL="3657600" algn="l">
              <a:spcBef>
                <a:spcPts val="1000"/>
              </a:spcBef>
              <a:spcAft>
                <a:spcPts val="0"/>
              </a:spcAft>
              <a:buSzPts val="1120"/>
              <a:buNone/>
              <a:defRPr sz="1400">
                <a:solidFill>
                  <a:schemeClr val="lt1"/>
                </a:solidFill>
              </a:defRPr>
            </a:lvl8pPr>
            <a:lvl9pPr indent="-228600" lvl="8" marL="4114800" algn="l">
              <a:spcBef>
                <a:spcPts val="1000"/>
              </a:spcBef>
              <a:spcAft>
                <a:spcPts val="0"/>
              </a:spcAft>
              <a:buSzPts val="1120"/>
              <a:buNone/>
              <a:defRPr sz="1400">
                <a:solidFill>
                  <a:schemeClr val="lt1"/>
                </a:solidFill>
              </a:defRPr>
            </a:lvl9pPr>
          </a:lstStyle>
          <a:p/>
        </p:txBody>
      </p:sp>
      <p:sp>
        <p:nvSpPr>
          <p:cNvPr id="312" name="Google Shape;312;ge49d274c37_7_91"/>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3" name="Google Shape;313;ge49d274c37_7_91"/>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4" name="Google Shape;314;ge49d274c37_7_91"/>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315" name="Shape 315"/>
        <p:cNvGrpSpPr/>
        <p:nvPr/>
      </p:nvGrpSpPr>
      <p:grpSpPr>
        <a:xfrm>
          <a:off x="0" y="0"/>
          <a:ext cx="0" cy="0"/>
          <a:chOff x="0" y="0"/>
          <a:chExt cx="0" cy="0"/>
        </a:xfrm>
      </p:grpSpPr>
      <p:sp>
        <p:nvSpPr>
          <p:cNvPr id="316" name="Google Shape;316;ge49d274c37_7_97"/>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7" name="Google Shape;317;ge49d274c37_7_97"/>
          <p:cNvSpPr txBox="1"/>
          <p:nvPr>
            <p:ph idx="1" type="body"/>
          </p:nvPr>
        </p:nvSpPr>
        <p:spPr>
          <a:xfrm>
            <a:off x="632947" y="1981200"/>
            <a:ext cx="2946866"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318" name="Google Shape;318;ge49d274c37_7_97"/>
          <p:cNvSpPr txBox="1"/>
          <p:nvPr>
            <p:ph idx="2" type="body"/>
          </p:nvPr>
        </p:nvSpPr>
        <p:spPr>
          <a:xfrm>
            <a:off x="652463" y="2667000"/>
            <a:ext cx="2927350" cy="3589338"/>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319" name="Google Shape;319;ge49d274c37_7_97"/>
          <p:cNvSpPr txBox="1"/>
          <p:nvPr>
            <p:ph idx="3" type="body"/>
          </p:nvPr>
        </p:nvSpPr>
        <p:spPr>
          <a:xfrm>
            <a:off x="3883659" y="1981200"/>
            <a:ext cx="2936241"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320" name="Google Shape;320;ge49d274c37_7_97"/>
          <p:cNvSpPr txBox="1"/>
          <p:nvPr>
            <p:ph idx="4" type="body"/>
          </p:nvPr>
        </p:nvSpPr>
        <p:spPr>
          <a:xfrm>
            <a:off x="3873106" y="2667000"/>
            <a:ext cx="2946794" cy="3589338"/>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321" name="Google Shape;321;ge49d274c37_7_97"/>
          <p:cNvSpPr txBox="1"/>
          <p:nvPr>
            <p:ph idx="5" type="body"/>
          </p:nvPr>
        </p:nvSpPr>
        <p:spPr>
          <a:xfrm>
            <a:off x="7124700" y="1981200"/>
            <a:ext cx="293211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322" name="Google Shape;322;ge49d274c37_7_97"/>
          <p:cNvSpPr txBox="1"/>
          <p:nvPr>
            <p:ph idx="6" type="body"/>
          </p:nvPr>
        </p:nvSpPr>
        <p:spPr>
          <a:xfrm>
            <a:off x="7124700" y="2667000"/>
            <a:ext cx="2932113" cy="3589338"/>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cxnSp>
        <p:nvCxnSpPr>
          <p:cNvPr id="323" name="Google Shape;323;ge49d274c37_7_97"/>
          <p:cNvCxnSpPr/>
          <p:nvPr/>
        </p:nvCxnSpPr>
        <p:spPr>
          <a:xfrm>
            <a:off x="3726142" y="2133600"/>
            <a:ext cx="0" cy="3962400"/>
          </a:xfrm>
          <a:prstGeom prst="straightConnector1">
            <a:avLst/>
          </a:prstGeom>
          <a:noFill/>
          <a:ln cap="flat" cmpd="sng" w="12700">
            <a:solidFill>
              <a:srgbClr val="86D1D8">
                <a:alpha val="40000"/>
              </a:srgbClr>
            </a:solidFill>
            <a:prstDash val="solid"/>
            <a:round/>
            <a:headEnd len="sm" w="sm" type="none"/>
            <a:tailEnd len="sm" w="sm" type="none"/>
          </a:ln>
        </p:spPr>
      </p:cxnSp>
      <p:cxnSp>
        <p:nvCxnSpPr>
          <p:cNvPr id="324" name="Google Shape;324;ge49d274c37_7_97"/>
          <p:cNvCxnSpPr/>
          <p:nvPr/>
        </p:nvCxnSpPr>
        <p:spPr>
          <a:xfrm>
            <a:off x="6962227" y="2133600"/>
            <a:ext cx="0" cy="3966882"/>
          </a:xfrm>
          <a:prstGeom prst="straightConnector1">
            <a:avLst/>
          </a:prstGeom>
          <a:noFill/>
          <a:ln cap="flat" cmpd="sng" w="12700">
            <a:solidFill>
              <a:srgbClr val="86D1D8">
                <a:alpha val="40000"/>
              </a:srgbClr>
            </a:solidFill>
            <a:prstDash val="solid"/>
            <a:round/>
            <a:headEnd len="sm" w="sm" type="none"/>
            <a:tailEnd len="sm" w="sm" type="none"/>
          </a:ln>
        </p:spPr>
      </p:cxnSp>
      <p:sp>
        <p:nvSpPr>
          <p:cNvPr id="325" name="Google Shape;325;ge49d274c37_7_97"/>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ge49d274c37_7_97"/>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7" name="Google Shape;327;ge49d274c37_7_97"/>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p:cSld name="3 Picture Column">
    <p:spTree>
      <p:nvGrpSpPr>
        <p:cNvPr id="328" name="Shape 328"/>
        <p:cNvGrpSpPr/>
        <p:nvPr/>
      </p:nvGrpSpPr>
      <p:grpSpPr>
        <a:xfrm>
          <a:off x="0" y="0"/>
          <a:ext cx="0" cy="0"/>
          <a:chOff x="0" y="0"/>
          <a:chExt cx="0" cy="0"/>
        </a:xfrm>
      </p:grpSpPr>
      <p:sp>
        <p:nvSpPr>
          <p:cNvPr id="329" name="Google Shape;329;ge49d274c37_7_110"/>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0" name="Google Shape;330;ge49d274c37_7_110"/>
          <p:cNvSpPr txBox="1"/>
          <p:nvPr>
            <p:ph idx="1" type="body"/>
          </p:nvPr>
        </p:nvSpPr>
        <p:spPr>
          <a:xfrm>
            <a:off x="652463" y="4250949"/>
            <a:ext cx="2940050"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331" name="Google Shape;331;ge49d274c37_7_110"/>
          <p:cNvSpPr/>
          <p:nvPr>
            <p:ph idx="2" type="pic"/>
          </p:nvPr>
        </p:nvSpPr>
        <p:spPr>
          <a:xfrm>
            <a:off x="652463" y="2209800"/>
            <a:ext cx="2940050" cy="1524000"/>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Autofit/>
          </a:bodyPr>
          <a:lstStyle>
            <a:lvl1pPr lvl="0" marR="0" rtl="0" algn="ctr">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1pPr>
            <a:lvl2pPr lvl="1"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2pPr>
            <a:lvl3pPr lvl="2"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3pPr>
            <a:lvl4pPr lvl="3"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4pPr>
            <a:lvl5pPr lvl="4"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5pPr>
            <a:lvl6pPr lvl="5"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6pPr>
            <a:lvl7pPr lvl="6"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7pPr>
            <a:lvl8pPr lvl="7"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8pPr>
            <a:lvl9pPr lvl="8"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9pPr>
          </a:lstStyle>
          <a:p/>
        </p:txBody>
      </p:sp>
      <p:sp>
        <p:nvSpPr>
          <p:cNvPr id="332" name="Google Shape;332;ge49d274c37_7_110"/>
          <p:cNvSpPr txBox="1"/>
          <p:nvPr>
            <p:ph idx="3" type="body"/>
          </p:nvPr>
        </p:nvSpPr>
        <p:spPr>
          <a:xfrm>
            <a:off x="652463" y="4827211"/>
            <a:ext cx="2940050" cy="65918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333" name="Google Shape;333;ge49d274c37_7_110"/>
          <p:cNvSpPr txBox="1"/>
          <p:nvPr>
            <p:ph idx="4" type="body"/>
          </p:nvPr>
        </p:nvSpPr>
        <p:spPr>
          <a:xfrm>
            <a:off x="3889375" y="4250949"/>
            <a:ext cx="2930525"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334" name="Google Shape;334;ge49d274c37_7_110"/>
          <p:cNvSpPr/>
          <p:nvPr>
            <p:ph idx="5" type="pic"/>
          </p:nvPr>
        </p:nvSpPr>
        <p:spPr>
          <a:xfrm>
            <a:off x="3889374" y="2209800"/>
            <a:ext cx="2930525" cy="1524000"/>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Autofit/>
          </a:bodyPr>
          <a:lstStyle>
            <a:lvl1pPr lvl="0" marR="0" rtl="0" algn="ctr">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1pPr>
            <a:lvl2pPr lvl="1"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2pPr>
            <a:lvl3pPr lvl="2"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3pPr>
            <a:lvl4pPr lvl="3"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4pPr>
            <a:lvl5pPr lvl="4"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5pPr>
            <a:lvl6pPr lvl="5"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6pPr>
            <a:lvl7pPr lvl="6"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7pPr>
            <a:lvl8pPr lvl="7"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8pPr>
            <a:lvl9pPr lvl="8"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9pPr>
          </a:lstStyle>
          <a:p/>
        </p:txBody>
      </p:sp>
      <p:sp>
        <p:nvSpPr>
          <p:cNvPr id="335" name="Google Shape;335;ge49d274c37_7_110"/>
          <p:cNvSpPr txBox="1"/>
          <p:nvPr>
            <p:ph idx="6" type="body"/>
          </p:nvPr>
        </p:nvSpPr>
        <p:spPr>
          <a:xfrm>
            <a:off x="3888022" y="4827210"/>
            <a:ext cx="2934406" cy="65918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336" name="Google Shape;336;ge49d274c37_7_110"/>
          <p:cNvSpPr txBox="1"/>
          <p:nvPr>
            <p:ph idx="7" type="body"/>
          </p:nvPr>
        </p:nvSpPr>
        <p:spPr>
          <a:xfrm>
            <a:off x="7124700" y="4250949"/>
            <a:ext cx="293211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337" name="Google Shape;337;ge49d274c37_7_110"/>
          <p:cNvSpPr/>
          <p:nvPr>
            <p:ph idx="8" type="pic"/>
          </p:nvPr>
        </p:nvSpPr>
        <p:spPr>
          <a:xfrm>
            <a:off x="7124699" y="2209800"/>
            <a:ext cx="2932113" cy="1524000"/>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Autofit/>
          </a:bodyPr>
          <a:lstStyle>
            <a:lvl1pPr lvl="0" marR="0" rtl="0" algn="ctr">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1pPr>
            <a:lvl2pPr lvl="1"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2pPr>
            <a:lvl3pPr lvl="2"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3pPr>
            <a:lvl4pPr lvl="3"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4pPr>
            <a:lvl5pPr lvl="4"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5pPr>
            <a:lvl6pPr lvl="5"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6pPr>
            <a:lvl7pPr lvl="6"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7pPr>
            <a:lvl8pPr lvl="7"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8pPr>
            <a:lvl9pPr lvl="8"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9pPr>
          </a:lstStyle>
          <a:p/>
        </p:txBody>
      </p:sp>
      <p:sp>
        <p:nvSpPr>
          <p:cNvPr id="338" name="Google Shape;338;ge49d274c37_7_110"/>
          <p:cNvSpPr txBox="1"/>
          <p:nvPr>
            <p:ph idx="9" type="body"/>
          </p:nvPr>
        </p:nvSpPr>
        <p:spPr>
          <a:xfrm>
            <a:off x="7124575" y="4827208"/>
            <a:ext cx="2935997" cy="65918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cxnSp>
        <p:nvCxnSpPr>
          <p:cNvPr id="339" name="Google Shape;339;ge49d274c37_7_110"/>
          <p:cNvCxnSpPr/>
          <p:nvPr/>
        </p:nvCxnSpPr>
        <p:spPr>
          <a:xfrm>
            <a:off x="3726142" y="2133600"/>
            <a:ext cx="0" cy="3962400"/>
          </a:xfrm>
          <a:prstGeom prst="straightConnector1">
            <a:avLst/>
          </a:prstGeom>
          <a:noFill/>
          <a:ln cap="flat" cmpd="sng" w="12700">
            <a:solidFill>
              <a:srgbClr val="86D1D8">
                <a:alpha val="40000"/>
              </a:srgbClr>
            </a:solidFill>
            <a:prstDash val="solid"/>
            <a:round/>
            <a:headEnd len="sm" w="sm" type="none"/>
            <a:tailEnd len="sm" w="sm" type="none"/>
          </a:ln>
        </p:spPr>
      </p:cxnSp>
      <p:cxnSp>
        <p:nvCxnSpPr>
          <p:cNvPr id="340" name="Google Shape;340;ge49d274c37_7_110"/>
          <p:cNvCxnSpPr/>
          <p:nvPr/>
        </p:nvCxnSpPr>
        <p:spPr>
          <a:xfrm>
            <a:off x="6962227" y="2133600"/>
            <a:ext cx="0" cy="3966882"/>
          </a:xfrm>
          <a:prstGeom prst="straightConnector1">
            <a:avLst/>
          </a:prstGeom>
          <a:noFill/>
          <a:ln cap="flat" cmpd="sng" w="12700">
            <a:solidFill>
              <a:srgbClr val="86D1D8">
                <a:alpha val="40000"/>
              </a:srgbClr>
            </a:solidFill>
            <a:prstDash val="solid"/>
            <a:round/>
            <a:headEnd len="sm" w="sm" type="none"/>
            <a:tailEnd len="sm" w="sm" type="none"/>
          </a:ln>
        </p:spPr>
      </p:cxnSp>
      <p:sp>
        <p:nvSpPr>
          <p:cNvPr id="341" name="Google Shape;341;ge49d274c37_7_110"/>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2" name="Google Shape;342;ge49d274c37_7_110"/>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3" name="Google Shape;343;ge49d274c37_7_110"/>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44" name="Shape 344"/>
        <p:cNvGrpSpPr/>
        <p:nvPr/>
      </p:nvGrpSpPr>
      <p:grpSpPr>
        <a:xfrm>
          <a:off x="0" y="0"/>
          <a:ext cx="0" cy="0"/>
          <a:chOff x="0" y="0"/>
          <a:chExt cx="0" cy="0"/>
        </a:xfrm>
      </p:grpSpPr>
      <p:sp>
        <p:nvSpPr>
          <p:cNvPr id="345" name="Google Shape;345;ge49d274c37_7_126"/>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6" name="Google Shape;346;ge49d274c37_7_126"/>
          <p:cNvSpPr txBox="1"/>
          <p:nvPr>
            <p:ph idx="1" type="body"/>
          </p:nvPr>
        </p:nvSpPr>
        <p:spPr>
          <a:xfrm rot="5400000">
            <a:off x="3478842" y="-322612"/>
            <a:ext cx="4195481" cy="8946541"/>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347" name="Google Shape;347;ge49d274c37_7_126"/>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8" name="Google Shape;348;ge49d274c37_7_126"/>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9" name="Google Shape;349;ge49d274c37_7_126"/>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50" name="Shape 350"/>
        <p:cNvGrpSpPr/>
        <p:nvPr/>
      </p:nvGrpSpPr>
      <p:grpSpPr>
        <a:xfrm>
          <a:off x="0" y="0"/>
          <a:ext cx="0" cy="0"/>
          <a:chOff x="0" y="0"/>
          <a:chExt cx="0" cy="0"/>
        </a:xfrm>
      </p:grpSpPr>
      <p:sp>
        <p:nvSpPr>
          <p:cNvPr id="351" name="Google Shape;351;ge49d274c37_7_132"/>
          <p:cNvSpPr txBox="1"/>
          <p:nvPr>
            <p:ph type="title"/>
          </p:nvPr>
        </p:nvSpPr>
        <p:spPr>
          <a:xfrm rot="5400000">
            <a:off x="6267450" y="2466975"/>
            <a:ext cx="5826125" cy="17526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2" name="Google Shape;352;ge49d274c37_7_132"/>
          <p:cNvSpPr txBox="1"/>
          <p:nvPr>
            <p:ph idx="1" type="body"/>
          </p:nvPr>
        </p:nvSpPr>
        <p:spPr>
          <a:xfrm rot="5400000">
            <a:off x="1679575" y="-139699"/>
            <a:ext cx="5368924" cy="7423149"/>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353" name="Google Shape;353;ge49d274c37_7_132"/>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4" name="Google Shape;354;ge49d274c37_7_132"/>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5" name="Google Shape;355;ge49d274c37_7_132"/>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62" name="Shape 362"/>
        <p:cNvGrpSpPr/>
        <p:nvPr/>
      </p:nvGrpSpPr>
      <p:grpSpPr>
        <a:xfrm>
          <a:off x="0" y="0"/>
          <a:ext cx="0" cy="0"/>
          <a:chOff x="0" y="0"/>
          <a:chExt cx="0" cy="0"/>
        </a:xfrm>
      </p:grpSpPr>
      <p:sp>
        <p:nvSpPr>
          <p:cNvPr id="363" name="Google Shape;363;ge4b65671fb_2_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4" name="Google Shape;364;ge4b65671fb_2_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65" name="Google Shape;365;ge4b65671fb_2_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6" name="Google Shape;366;ge4b65671fb_2_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7" name="Google Shape;367;ge4b65671fb_2_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68" name="Shape 368"/>
        <p:cNvGrpSpPr/>
        <p:nvPr/>
      </p:nvGrpSpPr>
      <p:grpSpPr>
        <a:xfrm>
          <a:off x="0" y="0"/>
          <a:ext cx="0" cy="0"/>
          <a:chOff x="0" y="0"/>
          <a:chExt cx="0" cy="0"/>
        </a:xfrm>
      </p:grpSpPr>
      <p:sp>
        <p:nvSpPr>
          <p:cNvPr id="369" name="Google Shape;369;ge4b65671fb_2_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0" name="Google Shape;370;ge4b65671fb_2_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 name="Google Shape;371;ge4b65671fb_2_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2" name="Google Shape;372;ge4b65671fb_2_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3" name="Google Shape;373;ge4b65671fb_2_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4" name="Shape 374"/>
        <p:cNvGrpSpPr/>
        <p:nvPr/>
      </p:nvGrpSpPr>
      <p:grpSpPr>
        <a:xfrm>
          <a:off x="0" y="0"/>
          <a:ext cx="0" cy="0"/>
          <a:chOff x="0" y="0"/>
          <a:chExt cx="0" cy="0"/>
        </a:xfrm>
      </p:grpSpPr>
      <p:sp>
        <p:nvSpPr>
          <p:cNvPr id="375" name="Google Shape;375;ge4b65671fb_2_1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6" name="Google Shape;376;ge4b65671fb_2_1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77" name="Google Shape;377;ge4b65671fb_2_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8" name="Google Shape;378;ge4b65671fb_2_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9" name="Google Shape;379;ge4b65671fb_2_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0" name="Shape 380"/>
        <p:cNvGrpSpPr/>
        <p:nvPr/>
      </p:nvGrpSpPr>
      <p:grpSpPr>
        <a:xfrm>
          <a:off x="0" y="0"/>
          <a:ext cx="0" cy="0"/>
          <a:chOff x="0" y="0"/>
          <a:chExt cx="0" cy="0"/>
        </a:xfrm>
      </p:grpSpPr>
      <p:sp>
        <p:nvSpPr>
          <p:cNvPr id="381" name="Google Shape;381;ge4b65671fb_2_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2" name="Google Shape;382;ge4b65671fb_2_2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3" name="Google Shape;383;ge4b65671fb_2_2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4" name="Google Shape;384;ge4b65671fb_2_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5" name="Google Shape;385;ge4b65671fb_2_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6" name="Google Shape;386;ge4b65671fb_2_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2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2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2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2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87" name="Shape 387"/>
        <p:cNvGrpSpPr/>
        <p:nvPr/>
      </p:nvGrpSpPr>
      <p:grpSpPr>
        <a:xfrm>
          <a:off x="0" y="0"/>
          <a:ext cx="0" cy="0"/>
          <a:chOff x="0" y="0"/>
          <a:chExt cx="0" cy="0"/>
        </a:xfrm>
      </p:grpSpPr>
      <p:sp>
        <p:nvSpPr>
          <p:cNvPr id="388" name="Google Shape;388;ge4b65671fb_2_3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9" name="Google Shape;389;ge4b65671fb_2_3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0" name="Google Shape;390;ge4b65671fb_2_3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 name="Google Shape;391;ge4b65671fb_2_3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2" name="Google Shape;392;ge4b65671fb_2_3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 name="Google Shape;393;ge4b65671fb_2_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4" name="Google Shape;394;ge4b65671fb_2_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5" name="Google Shape;395;ge4b65671fb_2_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6" name="Shape 396"/>
        <p:cNvGrpSpPr/>
        <p:nvPr/>
      </p:nvGrpSpPr>
      <p:grpSpPr>
        <a:xfrm>
          <a:off x="0" y="0"/>
          <a:ext cx="0" cy="0"/>
          <a:chOff x="0" y="0"/>
          <a:chExt cx="0" cy="0"/>
        </a:xfrm>
      </p:grpSpPr>
      <p:sp>
        <p:nvSpPr>
          <p:cNvPr id="397" name="Google Shape;397;ge4b65671fb_2_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8" name="Google Shape;398;ge4b65671fb_2_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9" name="Google Shape;399;ge4b65671fb_2_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0" name="Google Shape;400;ge4b65671fb_2_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01" name="Shape 401"/>
        <p:cNvGrpSpPr/>
        <p:nvPr/>
      </p:nvGrpSpPr>
      <p:grpSpPr>
        <a:xfrm>
          <a:off x="0" y="0"/>
          <a:ext cx="0" cy="0"/>
          <a:chOff x="0" y="0"/>
          <a:chExt cx="0" cy="0"/>
        </a:xfrm>
      </p:grpSpPr>
      <p:sp>
        <p:nvSpPr>
          <p:cNvPr id="402" name="Google Shape;402;ge4b65671fb_2_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3" name="Google Shape;403;ge4b65671fb_2_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4" name="Google Shape;404;ge4b65671fb_2_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05" name="Shape 405"/>
        <p:cNvGrpSpPr/>
        <p:nvPr/>
      </p:nvGrpSpPr>
      <p:grpSpPr>
        <a:xfrm>
          <a:off x="0" y="0"/>
          <a:ext cx="0" cy="0"/>
          <a:chOff x="0" y="0"/>
          <a:chExt cx="0" cy="0"/>
        </a:xfrm>
      </p:grpSpPr>
      <p:sp>
        <p:nvSpPr>
          <p:cNvPr id="406" name="Google Shape;406;ge4b65671fb_2_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7" name="Google Shape;407;ge4b65671fb_2_4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08" name="Google Shape;408;ge4b65671fb_2_4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9" name="Google Shape;409;ge4b65671fb_2_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0" name="Google Shape;410;ge4b65671fb_2_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1" name="Google Shape;411;ge4b65671fb_2_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12" name="Shape 412"/>
        <p:cNvGrpSpPr/>
        <p:nvPr/>
      </p:nvGrpSpPr>
      <p:grpSpPr>
        <a:xfrm>
          <a:off x="0" y="0"/>
          <a:ext cx="0" cy="0"/>
          <a:chOff x="0" y="0"/>
          <a:chExt cx="0" cy="0"/>
        </a:xfrm>
      </p:grpSpPr>
      <p:sp>
        <p:nvSpPr>
          <p:cNvPr id="413" name="Google Shape;413;ge4b65671fb_2_5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4" name="Google Shape;414;ge4b65671fb_2_56"/>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15" name="Google Shape;415;ge4b65671fb_2_5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6" name="Google Shape;416;ge4b65671fb_2_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7" name="Google Shape;417;ge4b65671fb_2_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8" name="Google Shape;418;ge4b65671fb_2_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19" name="Shape 419"/>
        <p:cNvGrpSpPr/>
        <p:nvPr/>
      </p:nvGrpSpPr>
      <p:grpSpPr>
        <a:xfrm>
          <a:off x="0" y="0"/>
          <a:ext cx="0" cy="0"/>
          <a:chOff x="0" y="0"/>
          <a:chExt cx="0" cy="0"/>
        </a:xfrm>
      </p:grpSpPr>
      <p:sp>
        <p:nvSpPr>
          <p:cNvPr id="420" name="Google Shape;420;ge4b65671fb_2_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1" name="Google Shape;421;ge4b65671fb_2_6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2" name="Google Shape;422;ge4b65671fb_2_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3" name="Google Shape;423;ge4b65671fb_2_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4" name="Google Shape;424;ge4b65671fb_2_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25" name="Shape 425"/>
        <p:cNvGrpSpPr/>
        <p:nvPr/>
      </p:nvGrpSpPr>
      <p:grpSpPr>
        <a:xfrm>
          <a:off x="0" y="0"/>
          <a:ext cx="0" cy="0"/>
          <a:chOff x="0" y="0"/>
          <a:chExt cx="0" cy="0"/>
        </a:xfrm>
      </p:grpSpPr>
      <p:sp>
        <p:nvSpPr>
          <p:cNvPr id="426" name="Google Shape;426;ge4b65671fb_2_6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7" name="Google Shape;427;ge4b65671fb_2_6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8" name="Google Shape;428;ge4b65671fb_2_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9" name="Google Shape;429;ge4b65671fb_2_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0" name="Google Shape;430;ge4b65671fb_2_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8"/>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2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6.xml"/><Relationship Id="rId11" Type="http://schemas.openxmlformats.org/officeDocument/2006/relationships/slideLayout" Target="../slideLayouts/slideLayout17.xml"/><Relationship Id="rId22" Type="http://schemas.openxmlformats.org/officeDocument/2006/relationships/slideLayout" Target="../slideLayouts/slideLayout28.xml"/><Relationship Id="rId10" Type="http://schemas.openxmlformats.org/officeDocument/2006/relationships/slideLayout" Target="../slideLayouts/slideLayout16.xml"/><Relationship Id="rId21" Type="http://schemas.openxmlformats.org/officeDocument/2006/relationships/slideLayout" Target="../slideLayouts/slideLayout27.xml"/><Relationship Id="rId13" Type="http://schemas.openxmlformats.org/officeDocument/2006/relationships/slideLayout" Target="../slideLayouts/slideLayout19.xml"/><Relationship Id="rId12" Type="http://schemas.openxmlformats.org/officeDocument/2006/relationships/slideLayout" Target="../slideLayouts/slideLayout18.xml"/><Relationship Id="rId23" Type="http://schemas.openxmlformats.org/officeDocument/2006/relationships/theme" Target="../theme/theme3.xml"/><Relationship Id="rId1" Type="http://schemas.openxmlformats.org/officeDocument/2006/relationships/image" Target="../media/image5.png"/><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slideLayout" Target="../slideLayouts/slideLayout15.xml"/><Relationship Id="rId15" Type="http://schemas.openxmlformats.org/officeDocument/2006/relationships/slideLayout" Target="../slideLayouts/slideLayout21.xml"/><Relationship Id="rId14" Type="http://schemas.openxmlformats.org/officeDocument/2006/relationships/slideLayout" Target="../slideLayouts/slideLayout20.xml"/><Relationship Id="rId17" Type="http://schemas.openxmlformats.org/officeDocument/2006/relationships/slideLayout" Target="../slideLayouts/slideLayout23.xml"/><Relationship Id="rId16" Type="http://schemas.openxmlformats.org/officeDocument/2006/relationships/slideLayout" Target="../slideLayouts/slideLayout22.xml"/><Relationship Id="rId5" Type="http://schemas.openxmlformats.org/officeDocument/2006/relationships/image" Target="../media/image2.png"/><Relationship Id="rId19" Type="http://schemas.openxmlformats.org/officeDocument/2006/relationships/slideLayout" Target="../slideLayouts/slideLayout25.xml"/><Relationship Id="rId6" Type="http://schemas.openxmlformats.org/officeDocument/2006/relationships/slideLayout" Target="../slideLayouts/slideLayout12.xml"/><Relationship Id="rId18" Type="http://schemas.openxmlformats.org/officeDocument/2006/relationships/slideLayout" Target="../slideLayouts/slideLayout24.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3.xml"/><Relationship Id="rId11" Type="http://schemas.openxmlformats.org/officeDocument/2006/relationships/slideLayout" Target="../slideLayouts/slideLayout34.xml"/><Relationship Id="rId22" Type="http://schemas.openxmlformats.org/officeDocument/2006/relationships/slideLayout" Target="../slideLayouts/slideLayout45.xml"/><Relationship Id="rId10" Type="http://schemas.openxmlformats.org/officeDocument/2006/relationships/slideLayout" Target="../slideLayouts/slideLayout33.xml"/><Relationship Id="rId21" Type="http://schemas.openxmlformats.org/officeDocument/2006/relationships/slideLayout" Target="../slideLayouts/slideLayout44.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23" Type="http://schemas.openxmlformats.org/officeDocument/2006/relationships/theme" Target="../theme/theme5.xml"/><Relationship Id="rId1" Type="http://schemas.openxmlformats.org/officeDocument/2006/relationships/image" Target="../media/image12.png"/><Relationship Id="rId2" Type="http://schemas.openxmlformats.org/officeDocument/2006/relationships/image" Target="../media/image9.png"/><Relationship Id="rId3"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slideLayout" Target="../slideLayouts/slideLayout32.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5" Type="http://schemas.openxmlformats.org/officeDocument/2006/relationships/image" Target="../media/image8.png"/><Relationship Id="rId19" Type="http://schemas.openxmlformats.org/officeDocument/2006/relationships/slideLayout" Target="../slideLayouts/slideLayout42.xml"/><Relationship Id="rId6" Type="http://schemas.openxmlformats.org/officeDocument/2006/relationships/slideLayout" Target="../slideLayouts/slideLayout29.xml"/><Relationship Id="rId18" Type="http://schemas.openxmlformats.org/officeDocument/2006/relationships/slideLayout" Target="../slideLayouts/slideLayout41.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6.xml"/><Relationship Id="rId10" Type="http://schemas.openxmlformats.org/officeDocument/2006/relationships/slideLayout" Target="../slideLayouts/slideLayout55.xml"/><Relationship Id="rId12" Type="http://schemas.openxmlformats.org/officeDocument/2006/relationships/theme" Target="../theme/theme1.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80" name="Shape 80"/>
        <p:cNvGrpSpPr/>
        <p:nvPr/>
      </p:nvGrpSpPr>
      <p:grpSpPr>
        <a:xfrm>
          <a:off x="0" y="0"/>
          <a:ext cx="0" cy="0"/>
          <a:chOff x="0" y="0"/>
          <a:chExt cx="0" cy="0"/>
        </a:xfrm>
      </p:grpSpPr>
      <p:pic>
        <p:nvPicPr>
          <p:cNvPr id="81" name="Google Shape;81;ge49d274c37_2_0"/>
          <p:cNvPicPr preferRelativeResize="0"/>
          <p:nvPr/>
        </p:nvPicPr>
        <p:blipFill rotWithShape="1">
          <a:blip r:embed="rId2">
            <a:alphaModFix/>
          </a:blip>
          <a:srcRect b="0" l="3613" r="0" t="0"/>
          <a:stretch/>
        </p:blipFill>
        <p:spPr>
          <a:xfrm>
            <a:off x="0" y="2669685"/>
            <a:ext cx="4037012" cy="4188315"/>
          </a:xfrm>
          <a:prstGeom prst="rect">
            <a:avLst/>
          </a:prstGeom>
          <a:noFill/>
          <a:ln>
            <a:noFill/>
          </a:ln>
        </p:spPr>
      </p:pic>
      <p:pic>
        <p:nvPicPr>
          <p:cNvPr id="82" name="Google Shape;82;ge49d274c37_2_0"/>
          <p:cNvPicPr preferRelativeResize="0"/>
          <p:nvPr/>
        </p:nvPicPr>
        <p:blipFill rotWithShape="1">
          <a:blip r:embed="rId3">
            <a:alphaModFix/>
          </a:blip>
          <a:srcRect b="0" l="35640" r="0" t="0"/>
          <a:stretch/>
        </p:blipFill>
        <p:spPr>
          <a:xfrm>
            <a:off x="0" y="2892347"/>
            <a:ext cx="1522412" cy="2365453"/>
          </a:xfrm>
          <a:prstGeom prst="rect">
            <a:avLst/>
          </a:prstGeom>
          <a:noFill/>
          <a:ln>
            <a:noFill/>
          </a:ln>
        </p:spPr>
      </p:pic>
      <p:sp>
        <p:nvSpPr>
          <p:cNvPr id="83" name="Google Shape;83;ge49d274c37_2_0"/>
          <p:cNvSpPr/>
          <p:nvPr/>
        </p:nvSpPr>
        <p:spPr>
          <a:xfrm>
            <a:off x="8609012" y="1676400"/>
            <a:ext cx="2819400" cy="2819400"/>
          </a:xfrm>
          <a:prstGeom prst="ellipse">
            <a:avLst/>
          </a:prstGeom>
          <a:gradFill>
            <a:gsLst>
              <a:gs pos="0">
                <a:srgbClr val="78C4F1">
                  <a:alpha val="6666"/>
                </a:srgbClr>
              </a:gs>
              <a:gs pos="36000">
                <a:srgbClr val="78C4F1">
                  <a:alpha val="5882"/>
                </a:srgbClr>
              </a:gs>
              <a:gs pos="69000">
                <a:srgbClr val="78C4F1">
                  <a:alpha val="0"/>
                </a:srgbClr>
              </a:gs>
              <a:gs pos="100000">
                <a:srgbClr val="78C4F1">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 name="Google Shape;84;ge49d274c37_2_0"/>
          <p:cNvPicPr preferRelativeResize="0"/>
          <p:nvPr/>
        </p:nvPicPr>
        <p:blipFill rotWithShape="1">
          <a:blip r:embed="rId4">
            <a:alphaModFix/>
          </a:blip>
          <a:srcRect b="0" l="0" r="0" t="28812"/>
          <a:stretch/>
        </p:blipFill>
        <p:spPr>
          <a:xfrm>
            <a:off x="7999412" y="0"/>
            <a:ext cx="1603387" cy="1141407"/>
          </a:xfrm>
          <a:prstGeom prst="rect">
            <a:avLst/>
          </a:prstGeom>
          <a:noFill/>
          <a:ln>
            <a:noFill/>
          </a:ln>
        </p:spPr>
      </p:pic>
      <p:pic>
        <p:nvPicPr>
          <p:cNvPr id="85" name="Google Shape;85;ge49d274c37_2_0"/>
          <p:cNvPicPr preferRelativeResize="0"/>
          <p:nvPr/>
        </p:nvPicPr>
        <p:blipFill rotWithShape="1">
          <a:blip r:embed="rId5">
            <a:alphaModFix/>
          </a:blip>
          <a:srcRect b="23320" l="0" r="0" t="0"/>
          <a:stretch/>
        </p:blipFill>
        <p:spPr>
          <a:xfrm>
            <a:off x="8609012" y="6096000"/>
            <a:ext cx="993734" cy="762000"/>
          </a:xfrm>
          <a:prstGeom prst="rect">
            <a:avLst/>
          </a:prstGeom>
          <a:noFill/>
          <a:ln>
            <a:noFill/>
          </a:ln>
        </p:spPr>
      </p:pic>
      <p:sp>
        <p:nvSpPr>
          <p:cNvPr id="86" name="Google Shape;86;ge49d274c37_2_0"/>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e49d274c37_2_0"/>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lt2"/>
              </a:buClr>
              <a:buSzPts val="4200"/>
              <a:buFont typeface="Libre Franklin Thin"/>
              <a:buNone/>
              <a:defRPr b="0" i="0" sz="4200" u="none" cap="none" strike="noStrike">
                <a:solidFill>
                  <a:schemeClr val="lt2"/>
                </a:solidFill>
                <a:latin typeface="Libre Franklin Thin"/>
                <a:ea typeface="Libre Franklin Thin"/>
                <a:cs typeface="Libre Franklin Thin"/>
                <a:sym typeface="Libre Franklin Thin"/>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88" name="Google Shape;88;ge49d274c37_2_0"/>
          <p:cNvSpPr txBox="1"/>
          <p:nvPr>
            <p:ph idx="1" type="body"/>
          </p:nvPr>
        </p:nvSpPr>
        <p:spPr>
          <a:xfrm>
            <a:off x="1103312" y="2052918"/>
            <a:ext cx="8946541" cy="4195481"/>
          </a:xfrm>
          <a:prstGeom prst="rect">
            <a:avLst/>
          </a:prstGeom>
          <a:noFill/>
          <a:ln>
            <a:noFill/>
          </a:ln>
        </p:spPr>
        <p:txBody>
          <a:bodyPr anchorCtr="0" anchor="t" bIns="45700" lIns="91425" spcFirstLastPara="1" rIns="91425" wrap="square" tIns="45700">
            <a:normAutofit/>
          </a:bodyPr>
          <a:lstStyle>
            <a:lvl1pPr indent="-330200" lvl="0" marL="457200" marR="0" rtl="0" algn="l">
              <a:spcBef>
                <a:spcPts val="1000"/>
              </a:spcBef>
              <a:spcAft>
                <a:spcPts val="0"/>
              </a:spcAft>
              <a:buClr>
                <a:schemeClr val="accent1"/>
              </a:buClr>
              <a:buSzPts val="1600"/>
              <a:buFont typeface="Noto Sans Symbols"/>
              <a:buChar char="►"/>
              <a:defRPr b="0" i="0" sz="2000" u="none" cap="none" strike="noStrike">
                <a:solidFill>
                  <a:schemeClr val="lt1"/>
                </a:solidFill>
                <a:latin typeface="Libre Franklin Thin"/>
                <a:ea typeface="Libre Franklin Thin"/>
                <a:cs typeface="Libre Franklin Thin"/>
                <a:sym typeface="Libre Franklin Thin"/>
              </a:defRPr>
            </a:lvl1pPr>
            <a:lvl2pPr indent="-320040" lvl="1" marL="914400" marR="0" rtl="0" algn="l">
              <a:spcBef>
                <a:spcPts val="1000"/>
              </a:spcBef>
              <a:spcAft>
                <a:spcPts val="0"/>
              </a:spcAft>
              <a:buClr>
                <a:schemeClr val="accent1"/>
              </a:buClr>
              <a:buSzPts val="1440"/>
              <a:buFont typeface="Noto Sans Symbols"/>
              <a:buChar char="►"/>
              <a:defRPr b="0" i="0" sz="1800" u="none" cap="none" strike="noStrike">
                <a:solidFill>
                  <a:schemeClr val="lt1"/>
                </a:solidFill>
                <a:latin typeface="Libre Franklin Thin"/>
                <a:ea typeface="Libre Franklin Thin"/>
                <a:cs typeface="Libre Franklin Thin"/>
                <a:sym typeface="Libre Franklin Thin"/>
              </a:defRPr>
            </a:lvl2pPr>
            <a:lvl3pPr indent="-309880" lvl="2" marL="1371600" marR="0" rtl="0" algn="l">
              <a:spcBef>
                <a:spcPts val="1000"/>
              </a:spcBef>
              <a:spcAft>
                <a:spcPts val="0"/>
              </a:spcAft>
              <a:buClr>
                <a:schemeClr val="accent1"/>
              </a:buClr>
              <a:buSzPts val="1280"/>
              <a:buFont typeface="Noto Sans Symbols"/>
              <a:buChar char="►"/>
              <a:defRPr b="0" i="0" sz="1600" u="none" cap="none" strike="noStrike">
                <a:solidFill>
                  <a:schemeClr val="lt1"/>
                </a:solidFill>
                <a:latin typeface="Libre Franklin Thin"/>
                <a:ea typeface="Libre Franklin Thin"/>
                <a:cs typeface="Libre Franklin Thin"/>
                <a:sym typeface="Libre Franklin Thin"/>
              </a:defRPr>
            </a:lvl3pPr>
            <a:lvl4pPr indent="-299719" lvl="3" marL="1828800" marR="0" rtl="0" algn="l">
              <a:spcBef>
                <a:spcPts val="1000"/>
              </a:spcBef>
              <a:spcAft>
                <a:spcPts val="0"/>
              </a:spcAft>
              <a:buClr>
                <a:schemeClr val="accent1"/>
              </a:buClr>
              <a:buSzPts val="1120"/>
              <a:buFont typeface="Noto Sans Symbols"/>
              <a:buChar char="►"/>
              <a:defRPr b="0" i="0" sz="1400" u="none" cap="none" strike="noStrike">
                <a:solidFill>
                  <a:schemeClr val="lt1"/>
                </a:solidFill>
                <a:latin typeface="Libre Franklin Thin"/>
                <a:ea typeface="Libre Franklin Thin"/>
                <a:cs typeface="Libre Franklin Thin"/>
                <a:sym typeface="Libre Franklin Thin"/>
              </a:defRPr>
            </a:lvl4pPr>
            <a:lvl5pPr indent="-299720" lvl="4" marL="2286000" marR="0" rtl="0" algn="l">
              <a:spcBef>
                <a:spcPts val="1000"/>
              </a:spcBef>
              <a:spcAft>
                <a:spcPts val="0"/>
              </a:spcAft>
              <a:buClr>
                <a:schemeClr val="accent1"/>
              </a:buClr>
              <a:buSzPts val="1120"/>
              <a:buFont typeface="Noto Sans Symbols"/>
              <a:buChar char="►"/>
              <a:defRPr b="0" i="0" sz="1400" u="none" cap="none" strike="noStrike">
                <a:solidFill>
                  <a:schemeClr val="lt1"/>
                </a:solidFill>
                <a:latin typeface="Libre Franklin Thin"/>
                <a:ea typeface="Libre Franklin Thin"/>
                <a:cs typeface="Libre Franklin Thin"/>
                <a:sym typeface="Libre Franklin Thin"/>
              </a:defRPr>
            </a:lvl5pPr>
            <a:lvl6pPr indent="-299720" lvl="5" marL="2743200" marR="0" rtl="0" algn="l">
              <a:spcBef>
                <a:spcPts val="1000"/>
              </a:spcBef>
              <a:spcAft>
                <a:spcPts val="0"/>
              </a:spcAft>
              <a:buClr>
                <a:schemeClr val="accent1"/>
              </a:buClr>
              <a:buSzPts val="1120"/>
              <a:buFont typeface="Noto Sans Symbols"/>
              <a:buChar char="►"/>
              <a:defRPr b="0" i="0" sz="1400" u="none" cap="none" strike="noStrike">
                <a:solidFill>
                  <a:schemeClr val="lt1"/>
                </a:solidFill>
                <a:latin typeface="Libre Franklin Thin"/>
                <a:ea typeface="Libre Franklin Thin"/>
                <a:cs typeface="Libre Franklin Thin"/>
                <a:sym typeface="Libre Franklin Thin"/>
              </a:defRPr>
            </a:lvl6pPr>
            <a:lvl7pPr indent="-299720" lvl="6" marL="3200400" marR="0" rtl="0" algn="l">
              <a:spcBef>
                <a:spcPts val="1000"/>
              </a:spcBef>
              <a:spcAft>
                <a:spcPts val="0"/>
              </a:spcAft>
              <a:buClr>
                <a:schemeClr val="accent1"/>
              </a:buClr>
              <a:buSzPts val="1120"/>
              <a:buFont typeface="Noto Sans Symbols"/>
              <a:buChar char="►"/>
              <a:defRPr b="0" i="0" sz="1400" u="none" cap="none" strike="noStrike">
                <a:solidFill>
                  <a:schemeClr val="lt1"/>
                </a:solidFill>
                <a:latin typeface="Libre Franklin Thin"/>
                <a:ea typeface="Libre Franklin Thin"/>
                <a:cs typeface="Libre Franklin Thin"/>
                <a:sym typeface="Libre Franklin Thin"/>
              </a:defRPr>
            </a:lvl7pPr>
            <a:lvl8pPr indent="-299720" lvl="7" marL="3657600" marR="0" rtl="0" algn="l">
              <a:spcBef>
                <a:spcPts val="1000"/>
              </a:spcBef>
              <a:spcAft>
                <a:spcPts val="0"/>
              </a:spcAft>
              <a:buClr>
                <a:schemeClr val="accent1"/>
              </a:buClr>
              <a:buSzPts val="1120"/>
              <a:buFont typeface="Noto Sans Symbols"/>
              <a:buChar char="►"/>
              <a:defRPr b="0" i="0" sz="1400" u="none" cap="none" strike="noStrike">
                <a:solidFill>
                  <a:schemeClr val="lt1"/>
                </a:solidFill>
                <a:latin typeface="Libre Franklin Thin"/>
                <a:ea typeface="Libre Franklin Thin"/>
                <a:cs typeface="Libre Franklin Thin"/>
                <a:sym typeface="Libre Franklin Thin"/>
              </a:defRPr>
            </a:lvl8pPr>
            <a:lvl9pPr indent="-299720" lvl="8" marL="4114800" marR="0" rtl="0" algn="l">
              <a:spcBef>
                <a:spcPts val="1000"/>
              </a:spcBef>
              <a:spcAft>
                <a:spcPts val="0"/>
              </a:spcAft>
              <a:buClr>
                <a:schemeClr val="accent1"/>
              </a:buClr>
              <a:buSzPts val="1120"/>
              <a:buFont typeface="Noto Sans Symbols"/>
              <a:buChar char="►"/>
              <a:defRPr b="0" i="0" sz="1400" u="none" cap="none" strike="noStrike">
                <a:solidFill>
                  <a:schemeClr val="lt1"/>
                </a:solidFill>
                <a:latin typeface="Libre Franklin Thin"/>
                <a:ea typeface="Libre Franklin Thin"/>
                <a:cs typeface="Libre Franklin Thin"/>
                <a:sym typeface="Libre Franklin Thin"/>
              </a:defRPr>
            </a:lvl9pPr>
          </a:lstStyle>
          <a:p/>
        </p:txBody>
      </p:sp>
      <p:sp>
        <p:nvSpPr>
          <p:cNvPr id="89" name="Google Shape;89;ge49d274c37_2_0"/>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lt1"/>
                </a:solidFill>
                <a:latin typeface="Libre Franklin"/>
                <a:ea typeface="Libre Franklin"/>
                <a:cs typeface="Libre Franklin"/>
                <a:sym typeface="Libre Franklin"/>
              </a:defRPr>
            </a:lvl1pPr>
            <a:lvl2pPr lvl="1"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9pPr>
          </a:lstStyle>
          <a:p/>
        </p:txBody>
      </p:sp>
      <p:sp>
        <p:nvSpPr>
          <p:cNvPr id="90" name="Google Shape;90;ge49d274c37_2_0"/>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lt1"/>
                </a:solidFill>
                <a:latin typeface="Libre Franklin"/>
                <a:ea typeface="Libre Franklin"/>
                <a:cs typeface="Libre Franklin"/>
                <a:sym typeface="Libre Franklin"/>
              </a:defRPr>
            </a:lvl1pPr>
            <a:lvl2pPr lvl="1"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9pPr>
          </a:lstStyle>
          <a:p/>
        </p:txBody>
      </p:sp>
      <p:sp>
        <p:nvSpPr>
          <p:cNvPr id="91" name="Google Shape;91;ge49d274c37_2_0"/>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rtl="0" algn="ctr">
              <a:spcBef>
                <a:spcPts val="0"/>
              </a:spcBef>
              <a:buNone/>
              <a:defRPr b="0" i="0" sz="2800" u="none" cap="none" strike="noStrike">
                <a:solidFill>
                  <a:schemeClr val="lt1"/>
                </a:solidFill>
                <a:latin typeface="Libre Franklin"/>
                <a:ea typeface="Libre Franklin"/>
                <a:cs typeface="Libre Franklin"/>
                <a:sym typeface="Libre Franklin"/>
              </a:defRPr>
            </a:lvl1pPr>
            <a:lvl2pPr indent="0" lvl="1" marL="0" marR="0" rtl="0" algn="ctr">
              <a:spcBef>
                <a:spcPts val="0"/>
              </a:spcBef>
              <a:buNone/>
              <a:defRPr b="0" i="0" sz="2800" u="none" cap="none" strike="noStrike">
                <a:solidFill>
                  <a:schemeClr val="lt1"/>
                </a:solidFill>
                <a:latin typeface="Libre Franklin"/>
                <a:ea typeface="Libre Franklin"/>
                <a:cs typeface="Libre Franklin"/>
                <a:sym typeface="Libre Franklin"/>
              </a:defRPr>
            </a:lvl2pPr>
            <a:lvl3pPr indent="0" lvl="2" marL="0" marR="0" rtl="0" algn="ctr">
              <a:spcBef>
                <a:spcPts val="0"/>
              </a:spcBef>
              <a:buNone/>
              <a:defRPr b="0" i="0" sz="2800" u="none" cap="none" strike="noStrike">
                <a:solidFill>
                  <a:schemeClr val="lt1"/>
                </a:solidFill>
                <a:latin typeface="Libre Franklin"/>
                <a:ea typeface="Libre Franklin"/>
                <a:cs typeface="Libre Franklin"/>
                <a:sym typeface="Libre Franklin"/>
              </a:defRPr>
            </a:lvl3pPr>
            <a:lvl4pPr indent="0" lvl="3" marL="0" marR="0" rtl="0" algn="ctr">
              <a:spcBef>
                <a:spcPts val="0"/>
              </a:spcBef>
              <a:buNone/>
              <a:defRPr b="0" i="0" sz="2800" u="none" cap="none" strike="noStrike">
                <a:solidFill>
                  <a:schemeClr val="lt1"/>
                </a:solidFill>
                <a:latin typeface="Libre Franklin"/>
                <a:ea typeface="Libre Franklin"/>
                <a:cs typeface="Libre Franklin"/>
                <a:sym typeface="Libre Franklin"/>
              </a:defRPr>
            </a:lvl4pPr>
            <a:lvl5pPr indent="0" lvl="4" marL="0" marR="0" rtl="0" algn="ctr">
              <a:spcBef>
                <a:spcPts val="0"/>
              </a:spcBef>
              <a:buNone/>
              <a:defRPr b="0" i="0" sz="2800" u="none" cap="none" strike="noStrike">
                <a:solidFill>
                  <a:schemeClr val="lt1"/>
                </a:solidFill>
                <a:latin typeface="Libre Franklin"/>
                <a:ea typeface="Libre Franklin"/>
                <a:cs typeface="Libre Franklin"/>
                <a:sym typeface="Libre Franklin"/>
              </a:defRPr>
            </a:lvl5pPr>
            <a:lvl6pPr indent="0" lvl="5" marL="0" marR="0" rtl="0" algn="ctr">
              <a:spcBef>
                <a:spcPts val="0"/>
              </a:spcBef>
              <a:buNone/>
              <a:defRPr b="0" i="0" sz="2800" u="none" cap="none" strike="noStrike">
                <a:solidFill>
                  <a:schemeClr val="lt1"/>
                </a:solidFill>
                <a:latin typeface="Libre Franklin"/>
                <a:ea typeface="Libre Franklin"/>
                <a:cs typeface="Libre Franklin"/>
                <a:sym typeface="Libre Franklin"/>
              </a:defRPr>
            </a:lvl6pPr>
            <a:lvl7pPr indent="0" lvl="6" marL="0" marR="0" rtl="0" algn="ctr">
              <a:spcBef>
                <a:spcPts val="0"/>
              </a:spcBef>
              <a:buNone/>
              <a:defRPr b="0" i="0" sz="2800" u="none" cap="none" strike="noStrike">
                <a:solidFill>
                  <a:schemeClr val="lt1"/>
                </a:solidFill>
                <a:latin typeface="Libre Franklin"/>
                <a:ea typeface="Libre Franklin"/>
                <a:cs typeface="Libre Franklin"/>
                <a:sym typeface="Libre Franklin"/>
              </a:defRPr>
            </a:lvl7pPr>
            <a:lvl8pPr indent="0" lvl="7" marL="0" marR="0" rtl="0" algn="ctr">
              <a:spcBef>
                <a:spcPts val="0"/>
              </a:spcBef>
              <a:buNone/>
              <a:defRPr b="0" i="0" sz="2800" u="none" cap="none" strike="noStrike">
                <a:solidFill>
                  <a:schemeClr val="lt1"/>
                </a:solidFill>
                <a:latin typeface="Libre Franklin"/>
                <a:ea typeface="Libre Franklin"/>
                <a:cs typeface="Libre Franklin"/>
                <a:sym typeface="Libre Franklin"/>
              </a:defRPr>
            </a:lvl8pPr>
            <a:lvl9pPr indent="0" lvl="8" marL="0" marR="0" rtl="0" algn="ctr">
              <a:spcBef>
                <a:spcPts val="0"/>
              </a:spcBef>
              <a:buNone/>
              <a:defRPr b="0" i="0" sz="2800" u="none" cap="none" strike="noStrike">
                <a:solidFill>
                  <a:schemeClr val="lt1"/>
                </a:solidFill>
                <a:latin typeface="Libre Franklin"/>
                <a:ea typeface="Libre Franklin"/>
                <a:cs typeface="Libre Franklin"/>
                <a:sym typeface="Libre Franklin"/>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 id="2147483676" r:id="rId21"/>
    <p:sldLayoutId id="2147483677"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18" name="Shape 218"/>
        <p:cNvGrpSpPr/>
        <p:nvPr/>
      </p:nvGrpSpPr>
      <p:grpSpPr>
        <a:xfrm>
          <a:off x="0" y="0"/>
          <a:ext cx="0" cy="0"/>
          <a:chOff x="0" y="0"/>
          <a:chExt cx="0" cy="0"/>
        </a:xfrm>
      </p:grpSpPr>
      <p:pic>
        <p:nvPicPr>
          <p:cNvPr id="219" name="Google Shape;219;ge49d274c37_7_0"/>
          <p:cNvPicPr preferRelativeResize="0"/>
          <p:nvPr/>
        </p:nvPicPr>
        <p:blipFill rotWithShape="1">
          <a:blip r:embed="rId2">
            <a:alphaModFix/>
          </a:blip>
          <a:srcRect b="0" l="3613" r="0" t="0"/>
          <a:stretch/>
        </p:blipFill>
        <p:spPr>
          <a:xfrm>
            <a:off x="0" y="2669685"/>
            <a:ext cx="4037012" cy="4188315"/>
          </a:xfrm>
          <a:prstGeom prst="rect">
            <a:avLst/>
          </a:prstGeom>
          <a:noFill/>
          <a:ln>
            <a:noFill/>
          </a:ln>
        </p:spPr>
      </p:pic>
      <p:pic>
        <p:nvPicPr>
          <p:cNvPr id="220" name="Google Shape;220;ge49d274c37_7_0"/>
          <p:cNvPicPr preferRelativeResize="0"/>
          <p:nvPr/>
        </p:nvPicPr>
        <p:blipFill rotWithShape="1">
          <a:blip r:embed="rId3">
            <a:alphaModFix/>
          </a:blip>
          <a:srcRect b="0" l="35640" r="0" t="0"/>
          <a:stretch/>
        </p:blipFill>
        <p:spPr>
          <a:xfrm>
            <a:off x="0" y="2892347"/>
            <a:ext cx="1522412" cy="2365453"/>
          </a:xfrm>
          <a:prstGeom prst="rect">
            <a:avLst/>
          </a:prstGeom>
          <a:noFill/>
          <a:ln>
            <a:noFill/>
          </a:ln>
        </p:spPr>
      </p:pic>
      <p:sp>
        <p:nvSpPr>
          <p:cNvPr id="221" name="Google Shape;221;ge49d274c37_7_0"/>
          <p:cNvSpPr/>
          <p:nvPr/>
        </p:nvSpPr>
        <p:spPr>
          <a:xfrm>
            <a:off x="8609012" y="1676400"/>
            <a:ext cx="2819400" cy="2819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2" name="Google Shape;222;ge49d274c37_7_0"/>
          <p:cNvPicPr preferRelativeResize="0"/>
          <p:nvPr/>
        </p:nvPicPr>
        <p:blipFill rotWithShape="1">
          <a:blip r:embed="rId4">
            <a:alphaModFix/>
          </a:blip>
          <a:srcRect b="0" l="0" r="0" t="28812"/>
          <a:stretch/>
        </p:blipFill>
        <p:spPr>
          <a:xfrm>
            <a:off x="7999412" y="0"/>
            <a:ext cx="1603387" cy="1141407"/>
          </a:xfrm>
          <a:prstGeom prst="rect">
            <a:avLst/>
          </a:prstGeom>
          <a:noFill/>
          <a:ln>
            <a:noFill/>
          </a:ln>
        </p:spPr>
      </p:pic>
      <p:pic>
        <p:nvPicPr>
          <p:cNvPr id="223" name="Google Shape;223;ge49d274c37_7_0"/>
          <p:cNvPicPr preferRelativeResize="0"/>
          <p:nvPr/>
        </p:nvPicPr>
        <p:blipFill rotWithShape="1">
          <a:blip r:embed="rId5">
            <a:alphaModFix/>
          </a:blip>
          <a:srcRect b="23320" l="0" r="0" t="0"/>
          <a:stretch/>
        </p:blipFill>
        <p:spPr>
          <a:xfrm>
            <a:off x="8605878" y="6096000"/>
            <a:ext cx="993734" cy="762000"/>
          </a:xfrm>
          <a:prstGeom prst="rect">
            <a:avLst/>
          </a:prstGeom>
          <a:noFill/>
          <a:ln>
            <a:noFill/>
          </a:ln>
        </p:spPr>
      </p:pic>
      <p:sp>
        <p:nvSpPr>
          <p:cNvPr id="224" name="Google Shape;224;ge49d274c37_7_0"/>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e49d274c37_7_0"/>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lt2"/>
              </a:buClr>
              <a:buSzPts val="4200"/>
              <a:buFont typeface="Century Gothic"/>
              <a:buNone/>
              <a:defRPr b="0" i="0" sz="4200" u="none" cap="none" strike="noStrike">
                <a:solidFill>
                  <a:schemeClr val="lt2"/>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226" name="Google Shape;226;ge49d274c37_7_0"/>
          <p:cNvSpPr txBox="1"/>
          <p:nvPr>
            <p:ph idx="1" type="body"/>
          </p:nvPr>
        </p:nvSpPr>
        <p:spPr>
          <a:xfrm>
            <a:off x="1103312" y="2052918"/>
            <a:ext cx="8946541" cy="4195481"/>
          </a:xfrm>
          <a:prstGeom prst="rect">
            <a:avLst/>
          </a:prstGeom>
          <a:noFill/>
          <a:ln>
            <a:noFill/>
          </a:ln>
        </p:spPr>
        <p:txBody>
          <a:bodyPr anchorCtr="0" anchor="t" bIns="45700" lIns="91425" spcFirstLastPara="1" rIns="91425" wrap="square" tIns="45700">
            <a:normAutofit/>
          </a:bodyPr>
          <a:lstStyle>
            <a:lvl1pPr indent="-330200" lvl="0" marL="457200" marR="0" rtl="0" algn="l">
              <a:spcBef>
                <a:spcPts val="1000"/>
              </a:spcBef>
              <a:spcAft>
                <a:spcPts val="0"/>
              </a:spcAft>
              <a:buClr>
                <a:srgbClr val="86D1D8"/>
              </a:buClr>
              <a:buSzPts val="1600"/>
              <a:buFont typeface="Noto Sans Symbols"/>
              <a:buChar char="►"/>
              <a:defRPr b="0" i="0" sz="2000" u="none" cap="none" strike="noStrike">
                <a:solidFill>
                  <a:schemeClr val="lt1"/>
                </a:solidFill>
                <a:latin typeface="Century Gothic"/>
                <a:ea typeface="Century Gothic"/>
                <a:cs typeface="Century Gothic"/>
                <a:sym typeface="Century Gothic"/>
              </a:defRPr>
            </a:lvl1pPr>
            <a:lvl2pPr indent="-320040" lvl="1" marL="914400" marR="0" rtl="0" algn="l">
              <a:spcBef>
                <a:spcPts val="1000"/>
              </a:spcBef>
              <a:spcAft>
                <a:spcPts val="0"/>
              </a:spcAft>
              <a:buClr>
                <a:srgbClr val="86D1D8"/>
              </a:buClr>
              <a:buSzPts val="1440"/>
              <a:buFont typeface="Noto Sans Symbols"/>
              <a:buChar char="►"/>
              <a:defRPr b="0" i="0" sz="1800" u="none" cap="none" strike="noStrike">
                <a:solidFill>
                  <a:schemeClr val="lt1"/>
                </a:solidFill>
                <a:latin typeface="Century Gothic"/>
                <a:ea typeface="Century Gothic"/>
                <a:cs typeface="Century Gothic"/>
                <a:sym typeface="Century Gothic"/>
              </a:defRPr>
            </a:lvl2pPr>
            <a:lvl3pPr indent="-309880" lvl="2" marL="1371600" marR="0" rtl="0" algn="l">
              <a:spcBef>
                <a:spcPts val="1000"/>
              </a:spcBef>
              <a:spcAft>
                <a:spcPts val="0"/>
              </a:spcAft>
              <a:buClr>
                <a:srgbClr val="86D1D8"/>
              </a:buClr>
              <a:buSzPts val="1280"/>
              <a:buFont typeface="Noto Sans Symbols"/>
              <a:buChar char="►"/>
              <a:defRPr b="0" i="0" sz="1600" u="none" cap="none" strike="noStrike">
                <a:solidFill>
                  <a:schemeClr val="lt1"/>
                </a:solidFill>
                <a:latin typeface="Century Gothic"/>
                <a:ea typeface="Century Gothic"/>
                <a:cs typeface="Century Gothic"/>
                <a:sym typeface="Century Gothic"/>
              </a:defRPr>
            </a:lvl3pPr>
            <a:lvl4pPr indent="-299719" lvl="3" marL="18288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4pPr>
            <a:lvl5pPr indent="-299720" lvl="4" marL="22860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5pPr>
            <a:lvl6pPr indent="-299720" lvl="5" marL="27432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6pPr>
            <a:lvl7pPr indent="-299720" lvl="6" marL="32004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7pPr>
            <a:lvl8pPr indent="-299720" lvl="7" marL="36576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8pPr>
            <a:lvl9pPr indent="-299720" lvl="8" marL="41148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9pPr>
          </a:lstStyle>
          <a:p/>
        </p:txBody>
      </p:sp>
      <p:sp>
        <p:nvSpPr>
          <p:cNvPr id="227" name="Google Shape;227;ge49d274c37_7_0"/>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228" name="Google Shape;228;ge49d274c37_7_0"/>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229" name="Google Shape;229;ge49d274c37_7_0"/>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rtl="0" algn="ctr">
              <a:spcBef>
                <a:spcPts val="0"/>
              </a:spcBef>
              <a:buNone/>
              <a:defRPr b="0" i="0" sz="2800" u="none" cap="none" strike="noStrike">
                <a:solidFill>
                  <a:schemeClr val="lt1"/>
                </a:solidFill>
                <a:latin typeface="Century Gothic"/>
                <a:ea typeface="Century Gothic"/>
                <a:cs typeface="Century Gothic"/>
                <a:sym typeface="Century Gothic"/>
              </a:defRPr>
            </a:lvl1pPr>
            <a:lvl2pPr indent="0" lvl="1" marL="0" marR="0" rtl="0" algn="ctr">
              <a:spcBef>
                <a:spcPts val="0"/>
              </a:spcBef>
              <a:buNone/>
              <a:defRPr b="0" i="0" sz="2800" u="none" cap="none" strike="noStrike">
                <a:solidFill>
                  <a:schemeClr val="lt1"/>
                </a:solidFill>
                <a:latin typeface="Century Gothic"/>
                <a:ea typeface="Century Gothic"/>
                <a:cs typeface="Century Gothic"/>
                <a:sym typeface="Century Gothic"/>
              </a:defRPr>
            </a:lvl2pPr>
            <a:lvl3pPr indent="0" lvl="2" marL="0" marR="0" rtl="0" algn="ctr">
              <a:spcBef>
                <a:spcPts val="0"/>
              </a:spcBef>
              <a:buNone/>
              <a:defRPr b="0" i="0" sz="2800" u="none" cap="none" strike="noStrike">
                <a:solidFill>
                  <a:schemeClr val="lt1"/>
                </a:solidFill>
                <a:latin typeface="Century Gothic"/>
                <a:ea typeface="Century Gothic"/>
                <a:cs typeface="Century Gothic"/>
                <a:sym typeface="Century Gothic"/>
              </a:defRPr>
            </a:lvl3pPr>
            <a:lvl4pPr indent="0" lvl="3" marL="0" marR="0" rtl="0" algn="ctr">
              <a:spcBef>
                <a:spcPts val="0"/>
              </a:spcBef>
              <a:buNone/>
              <a:defRPr b="0" i="0" sz="2800" u="none" cap="none" strike="noStrike">
                <a:solidFill>
                  <a:schemeClr val="lt1"/>
                </a:solidFill>
                <a:latin typeface="Century Gothic"/>
                <a:ea typeface="Century Gothic"/>
                <a:cs typeface="Century Gothic"/>
                <a:sym typeface="Century Gothic"/>
              </a:defRPr>
            </a:lvl4pPr>
            <a:lvl5pPr indent="0" lvl="4" marL="0" marR="0" rtl="0" algn="ctr">
              <a:spcBef>
                <a:spcPts val="0"/>
              </a:spcBef>
              <a:buNone/>
              <a:defRPr b="0" i="0" sz="2800" u="none" cap="none" strike="noStrike">
                <a:solidFill>
                  <a:schemeClr val="lt1"/>
                </a:solidFill>
                <a:latin typeface="Century Gothic"/>
                <a:ea typeface="Century Gothic"/>
                <a:cs typeface="Century Gothic"/>
                <a:sym typeface="Century Gothic"/>
              </a:defRPr>
            </a:lvl5pPr>
            <a:lvl6pPr indent="0" lvl="5" marL="0" marR="0" rtl="0" algn="ctr">
              <a:spcBef>
                <a:spcPts val="0"/>
              </a:spcBef>
              <a:buNone/>
              <a:defRPr b="0" i="0" sz="2800" u="none" cap="none" strike="noStrike">
                <a:solidFill>
                  <a:schemeClr val="lt1"/>
                </a:solidFill>
                <a:latin typeface="Century Gothic"/>
                <a:ea typeface="Century Gothic"/>
                <a:cs typeface="Century Gothic"/>
                <a:sym typeface="Century Gothic"/>
              </a:defRPr>
            </a:lvl6pPr>
            <a:lvl7pPr indent="0" lvl="6" marL="0" marR="0" rtl="0" algn="ctr">
              <a:spcBef>
                <a:spcPts val="0"/>
              </a:spcBef>
              <a:buNone/>
              <a:defRPr b="0" i="0" sz="2800" u="none" cap="none" strike="noStrike">
                <a:solidFill>
                  <a:schemeClr val="lt1"/>
                </a:solidFill>
                <a:latin typeface="Century Gothic"/>
                <a:ea typeface="Century Gothic"/>
                <a:cs typeface="Century Gothic"/>
                <a:sym typeface="Century Gothic"/>
              </a:defRPr>
            </a:lvl7pPr>
            <a:lvl8pPr indent="0" lvl="7" marL="0" marR="0" rtl="0" algn="ctr">
              <a:spcBef>
                <a:spcPts val="0"/>
              </a:spcBef>
              <a:buNone/>
              <a:defRPr b="0" i="0" sz="2800" u="none" cap="none" strike="noStrike">
                <a:solidFill>
                  <a:schemeClr val="lt1"/>
                </a:solidFill>
                <a:latin typeface="Century Gothic"/>
                <a:ea typeface="Century Gothic"/>
                <a:cs typeface="Century Gothic"/>
                <a:sym typeface="Century Gothic"/>
              </a:defRPr>
            </a:lvl8pPr>
            <a:lvl9pPr indent="0" lvl="8" marL="0" marR="0" rtl="0" algn="ctr">
              <a:spcBef>
                <a:spcPts val="0"/>
              </a:spcBef>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6" name="Shape 356"/>
        <p:cNvGrpSpPr/>
        <p:nvPr/>
      </p:nvGrpSpPr>
      <p:grpSpPr>
        <a:xfrm>
          <a:off x="0" y="0"/>
          <a:ext cx="0" cy="0"/>
          <a:chOff x="0" y="0"/>
          <a:chExt cx="0" cy="0"/>
        </a:xfrm>
      </p:grpSpPr>
      <p:sp>
        <p:nvSpPr>
          <p:cNvPr id="357" name="Google Shape;357;ge4b65671fb_2_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58" name="Google Shape;358;ge4b65671fb_2_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9" name="Google Shape;359;ge4b65671fb_2_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60" name="Google Shape;360;ge4b65671fb_2_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61" name="Google Shape;361;ge4b65671fb_2_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drive.google.com/file/d/10KMKrQGiWgJTEe-tT6FqaWaEd2hqbfje/view" TargetMode="External"/><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drive.google.com/file/d/1pEwJhScaxOkLI1J4XmQ5gmpT5QevdQzd/view" TargetMode="External"/><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drive.google.com/file/d/1Y28P-G91tf1SApjj8OD0GHMxim4szOsD/view" TargetMode="External"/><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0.xml"/><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1.xml"/><Relationship Id="rId3" Type="http://schemas.openxmlformats.org/officeDocument/2006/relationships/image" Target="../media/image30.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2.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3.xml"/><Relationship Id="rId3" Type="http://schemas.openxmlformats.org/officeDocument/2006/relationships/image" Target="../media/image30.png"/><Relationship Id="rId4" Type="http://schemas.openxmlformats.org/officeDocument/2006/relationships/image" Target="../media/image3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4.xml"/><Relationship Id="rId3"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6.xml"/><Relationship Id="rId3" Type="http://schemas.openxmlformats.org/officeDocument/2006/relationships/hyperlink" Target="http://www.creaworld.org/" TargetMode="External"/><Relationship Id="rId4" Type="http://schemas.openxmlformats.org/officeDocument/2006/relationships/hyperlink" Target="http://www.genderatwork.or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2.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3.png"/><Relationship Id="rId6" Type="http://schemas.openxmlformats.org/officeDocument/2006/relationships/image" Target="../media/image42.jpg"/><Relationship Id="rId7" Type="http://schemas.openxmlformats.org/officeDocument/2006/relationships/image" Target="../media/image4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3.xml"/><Relationship Id="rId3" Type="http://schemas.openxmlformats.org/officeDocument/2006/relationships/image" Target="../media/image4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2.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1" title="intro 3.mp4">
            <a:hlinkClick r:id="rId3"/>
          </p:cNvPr>
          <p:cNvPicPr preferRelativeResize="0"/>
          <p:nvPr/>
        </p:nvPicPr>
        <p:blipFill>
          <a:blip r:embed="rId4">
            <a:alphaModFix/>
          </a:blip>
          <a:stretch>
            <a:fillRect/>
          </a:stretch>
        </p:blipFill>
        <p:spPr>
          <a:xfrm>
            <a:off x="1524024" y="0"/>
            <a:ext cx="9143954"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1000"/>
                                        <p:tgtEl>
                                          <p:spTgt spid="4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4" name="Shape 484"/>
        <p:cNvGrpSpPr/>
        <p:nvPr/>
      </p:nvGrpSpPr>
      <p:grpSpPr>
        <a:xfrm>
          <a:off x="0" y="0"/>
          <a:ext cx="0" cy="0"/>
          <a:chOff x="0" y="0"/>
          <a:chExt cx="0" cy="0"/>
        </a:xfrm>
      </p:grpSpPr>
      <p:sp>
        <p:nvSpPr>
          <p:cNvPr id="485" name="Google Shape;485;ge2dbbdfb11_3_5"/>
          <p:cNvSpPr txBox="1"/>
          <p:nvPr>
            <p:ph type="title"/>
          </p:nvPr>
        </p:nvSpPr>
        <p:spPr>
          <a:xfrm>
            <a:off x="329350" y="331022"/>
            <a:ext cx="4607619" cy="1330958"/>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lt2"/>
              </a:buClr>
              <a:buSzPts val="4200"/>
              <a:buFont typeface="Libre Franklin Thin"/>
              <a:buNone/>
            </a:pPr>
            <a:r>
              <a:rPr lang="en-US"/>
              <a:t>The session focus :</a:t>
            </a:r>
            <a:endParaRPr/>
          </a:p>
        </p:txBody>
      </p:sp>
      <p:sp>
        <p:nvSpPr>
          <p:cNvPr id="486" name="Google Shape;486;ge2dbbdfb11_3_5"/>
          <p:cNvSpPr txBox="1"/>
          <p:nvPr>
            <p:ph idx="1" type="body"/>
          </p:nvPr>
        </p:nvSpPr>
        <p:spPr>
          <a:xfrm>
            <a:off x="595356" y="1617428"/>
            <a:ext cx="4166509" cy="4173532"/>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SzPts val="1920"/>
              <a:buChar char="►"/>
            </a:pPr>
            <a:r>
              <a:rPr lang="en-US" sz="2400"/>
              <a:t>Participants deepen their understanding of the origins, uses and power of feminist principles. </a:t>
            </a:r>
            <a:endParaRPr/>
          </a:p>
          <a:p>
            <a:pPr indent="0" lvl="0" marL="0" rtl="0" algn="l">
              <a:spcBef>
                <a:spcPts val="1000"/>
              </a:spcBef>
              <a:spcAft>
                <a:spcPts val="0"/>
              </a:spcAft>
              <a:buSzPts val="1920"/>
              <a:buChar char="►"/>
            </a:pPr>
            <a:r>
              <a:rPr lang="en-US" sz="2400"/>
              <a:t>Feel more connected, confident, curious</a:t>
            </a:r>
            <a:endParaRPr/>
          </a:p>
          <a:p>
            <a:pPr indent="0" lvl="0" marL="0" rtl="0" algn="l">
              <a:spcBef>
                <a:spcPts val="1000"/>
              </a:spcBef>
              <a:spcAft>
                <a:spcPts val="0"/>
              </a:spcAft>
              <a:buSzPts val="1920"/>
              <a:buChar char="►"/>
            </a:pPr>
            <a:r>
              <a:rPr lang="en-US" sz="2400"/>
              <a:t>Participants can articulate their principles that guide their purpose, power, practice and partnerships </a:t>
            </a:r>
            <a:endParaRPr sz="2400"/>
          </a:p>
        </p:txBody>
      </p:sp>
      <p:sp>
        <p:nvSpPr>
          <p:cNvPr id="487" name="Google Shape;487;ge2dbbdfb11_3_5"/>
          <p:cNvSpPr/>
          <p:nvPr/>
        </p:nvSpPr>
        <p:spPr>
          <a:xfrm>
            <a:off x="4994020" y="-1"/>
            <a:ext cx="559472" cy="3709642"/>
          </a:xfrm>
          <a:custGeom>
            <a:rect b="b" l="l" r="r" t="t"/>
            <a:pathLst>
              <a:path extrusionOk="0" h="3709642" w="55947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Libre Franklin"/>
              <a:buNone/>
            </a:pPr>
            <a:r>
              <a:t/>
            </a:r>
            <a:endParaRPr b="0" i="0" sz="1800" u="none" cap="none" strike="noStrike">
              <a:solidFill>
                <a:srgbClr val="FFFFFF"/>
              </a:solidFill>
              <a:latin typeface="Libre Franklin"/>
              <a:ea typeface="Libre Franklin"/>
              <a:cs typeface="Libre Franklin"/>
              <a:sym typeface="Libre Franklin"/>
            </a:endParaRPr>
          </a:p>
        </p:txBody>
      </p:sp>
      <p:sp>
        <p:nvSpPr>
          <p:cNvPr id="488" name="Google Shape;488;ge2dbbdfb11_3_5"/>
          <p:cNvSpPr/>
          <p:nvPr/>
        </p:nvSpPr>
        <p:spPr>
          <a:xfrm>
            <a:off x="6093992" y="0"/>
            <a:ext cx="6098427"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Libre Franklin"/>
              <a:buNone/>
            </a:pPr>
            <a:r>
              <a:t/>
            </a:r>
            <a:endParaRPr b="0" i="0" sz="1800" u="none" cap="none" strike="noStrike">
              <a:solidFill>
                <a:srgbClr val="FFFFFF"/>
              </a:solidFill>
              <a:latin typeface="Libre Franklin"/>
              <a:ea typeface="Libre Franklin"/>
              <a:cs typeface="Libre Franklin"/>
              <a:sym typeface="Libre Franklin"/>
            </a:endParaRPr>
          </a:p>
        </p:txBody>
      </p:sp>
      <p:sp>
        <p:nvSpPr>
          <p:cNvPr id="489" name="Google Shape;489;ge2dbbdfb11_3_5"/>
          <p:cNvSpPr/>
          <p:nvPr/>
        </p:nvSpPr>
        <p:spPr>
          <a:xfrm rot="-5400000">
            <a:off x="2450577" y="2756642"/>
            <a:ext cx="6858000" cy="1344715"/>
          </a:xfrm>
          <a:custGeom>
            <a:rect b="b" l="l" r="r" t="t"/>
            <a:pathLst>
              <a:path extrusionOk="0" h="8000" w="10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490" name="Google Shape;490;ge2dbbdfb11_3_5"/>
          <p:cNvSpPr/>
          <p:nvPr/>
        </p:nvSpPr>
        <p:spPr>
          <a:xfrm>
            <a:off x="10442448"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1" name="Google Shape;491;ge2dbbdfb11_3_5"/>
          <p:cNvGrpSpPr/>
          <p:nvPr/>
        </p:nvGrpSpPr>
        <p:grpSpPr>
          <a:xfrm>
            <a:off x="5610543" y="580762"/>
            <a:ext cx="6368097" cy="5566858"/>
            <a:chOff x="380602" y="1946737"/>
            <a:chExt cx="5224579" cy="4491694"/>
          </a:xfrm>
        </p:grpSpPr>
        <p:sp>
          <p:nvSpPr>
            <p:cNvPr id="492" name="Google Shape;492;ge2dbbdfb11_3_5"/>
            <p:cNvSpPr/>
            <p:nvPr/>
          </p:nvSpPr>
          <p:spPr>
            <a:xfrm rot="10800000">
              <a:off x="2401220" y="4485710"/>
              <a:ext cx="1286984" cy="395288"/>
            </a:xfrm>
            <a:prstGeom prst="round2SameRect">
              <a:avLst>
                <a:gd fmla="val 50000" name="adj1"/>
                <a:gd fmla="val 0" name="adj2"/>
              </a:avLst>
            </a:prstGeom>
            <a:gradFill>
              <a:gsLst>
                <a:gs pos="0">
                  <a:srgbClr val="EF7D35"/>
                </a:gs>
                <a:gs pos="100000">
                  <a:srgbClr val="A25014"/>
                </a:gs>
              </a:gsLst>
              <a:lin ang="5400000" scaled="0"/>
            </a:gradFill>
            <a:ln cap="rnd" cmpd="sng" w="9525">
              <a:solidFill>
                <a:schemeClr val="accent3"/>
              </a:solidFill>
              <a:prstDash val="solid"/>
              <a:round/>
              <a:headEnd len="sm" w="sm" type="none"/>
              <a:tailEnd len="sm" w="sm" type="none"/>
            </a:ln>
            <a:effectLst>
              <a:outerShdw blurRad="38100" rotWithShape="0" dir="5400000" dist="25400">
                <a:srgbClr val="000000">
                  <a:alpha val="4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Libre Franklin"/>
                <a:buNone/>
              </a:pPr>
              <a:r>
                <a:t/>
              </a:r>
              <a:endParaRPr b="0" i="0" sz="1800" u="none" cap="none" strike="noStrike">
                <a:solidFill>
                  <a:srgbClr val="FFFFFF"/>
                </a:solidFill>
                <a:latin typeface="Libre Franklin"/>
                <a:ea typeface="Libre Franklin"/>
                <a:cs typeface="Libre Franklin"/>
                <a:sym typeface="Libre Franklin"/>
              </a:endParaRPr>
            </a:p>
          </p:txBody>
        </p:sp>
        <p:sp>
          <p:nvSpPr>
            <p:cNvPr id="493" name="Google Shape;493;ge2dbbdfb11_3_5"/>
            <p:cNvSpPr/>
            <p:nvPr/>
          </p:nvSpPr>
          <p:spPr>
            <a:xfrm>
              <a:off x="2656092" y="2651760"/>
              <a:ext cx="777240" cy="777240"/>
            </a:xfrm>
            <a:prstGeom prst="ellipse">
              <a:avLst/>
            </a:prstGeom>
            <a:gradFill>
              <a:gsLst>
                <a:gs pos="0">
                  <a:srgbClr val="BBDB5F"/>
                </a:gs>
                <a:gs pos="100000">
                  <a:srgbClr val="88A928"/>
                </a:gs>
              </a:gsLst>
              <a:lin ang="5400000" scaled="0"/>
            </a:gradFill>
            <a:ln cap="rnd" cmpd="sng" w="9525">
              <a:solidFill>
                <a:schemeClr val="accent1"/>
              </a:solidFill>
              <a:prstDash val="solid"/>
              <a:round/>
              <a:headEnd len="sm" w="sm" type="none"/>
              <a:tailEnd len="sm" w="sm" type="none"/>
            </a:ln>
            <a:effectLst>
              <a:outerShdw blurRad="38100" rotWithShape="0" dir="5400000" dist="25400">
                <a:srgbClr val="000000">
                  <a:alpha val="4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Libre Franklin"/>
                <a:buNone/>
              </a:pPr>
              <a:r>
                <a:t/>
              </a:r>
              <a:endParaRPr b="0" i="0" sz="1800" u="none" cap="none" strike="noStrike">
                <a:solidFill>
                  <a:srgbClr val="FFFFFF"/>
                </a:solidFill>
                <a:latin typeface="Libre Franklin"/>
                <a:ea typeface="Libre Franklin"/>
                <a:cs typeface="Libre Franklin"/>
                <a:sym typeface="Libre Franklin"/>
              </a:endParaRPr>
            </a:p>
          </p:txBody>
        </p:sp>
        <p:sp>
          <p:nvSpPr>
            <p:cNvPr id="494" name="Google Shape;494;ge2dbbdfb11_3_5"/>
            <p:cNvSpPr/>
            <p:nvPr/>
          </p:nvSpPr>
          <p:spPr>
            <a:xfrm>
              <a:off x="380602" y="2414633"/>
              <a:ext cx="1604749" cy="1038173"/>
            </a:xfrm>
            <a:prstGeom prst="roundRect">
              <a:avLst>
                <a:gd fmla="val 16667" name="adj"/>
              </a:avLst>
            </a:prstGeom>
            <a:gradFill>
              <a:gsLst>
                <a:gs pos="0">
                  <a:srgbClr val="BBDB5F"/>
                </a:gs>
                <a:gs pos="100000">
                  <a:srgbClr val="88A928"/>
                </a:gs>
              </a:gsLst>
              <a:lin ang="5400000" scaled="0"/>
            </a:gradFill>
            <a:ln cap="rnd" cmpd="sng" w="9525">
              <a:solidFill>
                <a:schemeClr val="accent1"/>
              </a:solidFill>
              <a:prstDash val="solid"/>
              <a:round/>
              <a:headEnd len="sm" w="sm" type="none"/>
              <a:tailEnd len="sm" w="sm" type="none"/>
            </a:ln>
            <a:effectLst>
              <a:outerShdw blurRad="38100" rotWithShape="0" dir="5400000" dist="25400">
                <a:srgbClr val="000000">
                  <a:alpha val="44705"/>
                </a:srgbClr>
              </a:outerShdw>
            </a:effectLst>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1800"/>
                <a:buFont typeface="Libre Franklin Thin"/>
                <a:buNone/>
              </a:pPr>
              <a:r>
                <a:rPr b="0" i="0" lang="en-US" sz="1800" u="none" cap="none" strike="noStrike">
                  <a:solidFill>
                    <a:srgbClr val="FFFFFF"/>
                  </a:solidFill>
                  <a:latin typeface="Libre Franklin Thin"/>
                  <a:ea typeface="Libre Franklin Thin"/>
                  <a:cs typeface="Libre Franklin Thin"/>
                  <a:sym typeface="Libre Franklin Thin"/>
                </a:rPr>
                <a:t>Knowledge</a:t>
              </a:r>
              <a:endParaRPr/>
            </a:p>
            <a:p>
              <a:pPr indent="0" lvl="0" marL="0" marR="0" rtl="0" algn="l">
                <a:lnSpc>
                  <a:spcPct val="90000"/>
                </a:lnSpc>
                <a:spcBef>
                  <a:spcPts val="600"/>
                </a:spcBef>
                <a:spcAft>
                  <a:spcPts val="0"/>
                </a:spcAft>
                <a:buClr>
                  <a:srgbClr val="FFFFFF"/>
                </a:buClr>
                <a:buSzPts val="1800"/>
                <a:buFont typeface="Libre Franklin Thin"/>
                <a:buNone/>
              </a:pPr>
              <a:r>
                <a:rPr b="0" i="0" lang="en-US" sz="1800" u="none" cap="none" strike="noStrike">
                  <a:solidFill>
                    <a:srgbClr val="FFFFFF"/>
                  </a:solidFill>
                  <a:latin typeface="Libre Franklin Thin"/>
                  <a:ea typeface="Libre Franklin Thin"/>
                  <a:cs typeface="Libre Franklin Thin"/>
                  <a:sym typeface="Libre Franklin Thin"/>
                </a:rPr>
                <a:t>Ideas</a:t>
              </a:r>
              <a:endParaRPr/>
            </a:p>
            <a:p>
              <a:pPr indent="0" lvl="0" marL="0" marR="0" rtl="0" algn="l">
                <a:lnSpc>
                  <a:spcPct val="90000"/>
                </a:lnSpc>
                <a:spcBef>
                  <a:spcPts val="600"/>
                </a:spcBef>
                <a:spcAft>
                  <a:spcPts val="0"/>
                </a:spcAft>
                <a:buClr>
                  <a:srgbClr val="FFFFFF"/>
                </a:buClr>
                <a:buSzPts val="1800"/>
                <a:buFont typeface="Libre Franklin Thin"/>
                <a:buNone/>
              </a:pPr>
              <a:r>
                <a:rPr b="0" i="0" lang="en-US" sz="1800" u="none" cap="none" strike="noStrike">
                  <a:solidFill>
                    <a:srgbClr val="FFFFFF"/>
                  </a:solidFill>
                  <a:latin typeface="Libre Franklin Thin"/>
                  <a:ea typeface="Libre Franklin Thin"/>
                  <a:cs typeface="Libre Franklin Thin"/>
                  <a:sym typeface="Libre Franklin Thin"/>
                </a:rPr>
                <a:t>Values</a:t>
              </a:r>
              <a:endParaRPr b="0" i="0" sz="1800" u="none" cap="none" strike="noStrike">
                <a:solidFill>
                  <a:srgbClr val="FFFFFF"/>
                </a:solidFill>
                <a:latin typeface="Libre Franklin"/>
                <a:ea typeface="Libre Franklin"/>
                <a:cs typeface="Libre Franklin"/>
                <a:sym typeface="Libre Franklin"/>
              </a:endParaRPr>
            </a:p>
            <a:p>
              <a:pPr indent="0" lvl="0" marL="0" marR="0" rtl="0" algn="l">
                <a:lnSpc>
                  <a:spcPct val="90000"/>
                </a:lnSpc>
                <a:spcBef>
                  <a:spcPts val="600"/>
                </a:spcBef>
                <a:spcAft>
                  <a:spcPts val="0"/>
                </a:spcAft>
                <a:buClr>
                  <a:schemeClr val="lt1"/>
                </a:buClr>
                <a:buSzPts val="1800"/>
                <a:buFont typeface="Libre Franklin"/>
                <a:buNone/>
              </a:pPr>
              <a:r>
                <a:t/>
              </a:r>
              <a:endParaRPr b="0" i="0" sz="1800" u="none" cap="none" strike="noStrike">
                <a:solidFill>
                  <a:srgbClr val="FFFFFF"/>
                </a:solidFill>
                <a:latin typeface="Libre Franklin Thin"/>
                <a:ea typeface="Libre Franklin Thin"/>
                <a:cs typeface="Libre Franklin Thin"/>
                <a:sym typeface="Libre Franklin Thin"/>
              </a:endParaRPr>
            </a:p>
          </p:txBody>
        </p:sp>
        <p:cxnSp>
          <p:nvCxnSpPr>
            <p:cNvPr id="495" name="Google Shape;495;ge2dbbdfb11_3_5"/>
            <p:cNvCxnSpPr>
              <a:stCxn id="496" idx="3"/>
              <a:endCxn id="493" idx="2"/>
            </p:cNvCxnSpPr>
            <p:nvPr/>
          </p:nvCxnSpPr>
          <p:spPr>
            <a:xfrm>
              <a:off x="1985350" y="2177569"/>
              <a:ext cx="670800" cy="862800"/>
            </a:xfrm>
            <a:prstGeom prst="straightConnector1">
              <a:avLst/>
            </a:prstGeom>
            <a:noFill/>
            <a:ln cap="flat" cmpd="sng" w="31750">
              <a:solidFill>
                <a:schemeClr val="accent1"/>
              </a:solidFill>
              <a:prstDash val="solid"/>
              <a:round/>
              <a:headEnd len="med" w="med" type="triangle"/>
              <a:tailEnd len="sm" w="sm" type="none"/>
            </a:ln>
          </p:spPr>
        </p:cxnSp>
        <p:pic>
          <p:nvPicPr>
            <p:cNvPr id="497" name="Google Shape;497;ge2dbbdfb11_3_5"/>
            <p:cNvPicPr preferRelativeResize="0"/>
            <p:nvPr/>
          </p:nvPicPr>
          <p:blipFill rotWithShape="1">
            <a:blip r:embed="rId4">
              <a:alphaModFix/>
            </a:blip>
            <a:srcRect b="0" l="0" r="0" t="0"/>
            <a:stretch/>
          </p:blipFill>
          <p:spPr>
            <a:xfrm>
              <a:off x="2394373" y="2689391"/>
              <a:ext cx="1286984" cy="3749040"/>
            </a:xfrm>
            <a:prstGeom prst="rect">
              <a:avLst/>
            </a:prstGeom>
            <a:noFill/>
            <a:ln>
              <a:noFill/>
            </a:ln>
          </p:spPr>
        </p:pic>
        <p:sp>
          <p:nvSpPr>
            <p:cNvPr id="498" name="Google Shape;498;ge2dbbdfb11_3_5"/>
            <p:cNvSpPr/>
            <p:nvPr/>
          </p:nvSpPr>
          <p:spPr>
            <a:xfrm>
              <a:off x="2768489" y="3602733"/>
              <a:ext cx="552444" cy="552444"/>
            </a:xfrm>
            <a:prstGeom prst="ellipse">
              <a:avLst/>
            </a:prstGeom>
            <a:gradFill>
              <a:gsLst>
                <a:gs pos="0">
                  <a:srgbClr val="EBCD64"/>
                </a:gs>
                <a:gs pos="100000">
                  <a:srgbClr val="BF9D21"/>
                </a:gs>
              </a:gsLst>
              <a:lin ang="5400000" scaled="0"/>
            </a:gradFill>
            <a:ln cap="rnd" cmpd="sng" w="9525">
              <a:solidFill>
                <a:schemeClr val="accent2"/>
              </a:solidFill>
              <a:prstDash val="solid"/>
              <a:round/>
              <a:headEnd len="sm" w="sm" type="none"/>
              <a:tailEnd len="sm" w="sm" type="none"/>
            </a:ln>
            <a:effectLst>
              <a:outerShdw blurRad="38100" rotWithShape="0" dir="5400000" dist="25400">
                <a:srgbClr val="000000">
                  <a:alpha val="4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Libre Franklin"/>
                <a:buNone/>
              </a:pPr>
              <a:r>
                <a:t/>
              </a:r>
              <a:endParaRPr b="0" i="0" sz="1800" u="none" cap="none" strike="noStrike">
                <a:solidFill>
                  <a:srgbClr val="FFFFFF"/>
                </a:solidFill>
                <a:latin typeface="Libre Franklin"/>
                <a:ea typeface="Libre Franklin"/>
                <a:cs typeface="Libre Franklin"/>
                <a:sym typeface="Libre Franklin"/>
              </a:endParaRPr>
            </a:p>
          </p:txBody>
        </p:sp>
        <p:pic>
          <p:nvPicPr>
            <p:cNvPr id="499" name="Google Shape;499;ge2dbbdfb11_3_5"/>
            <p:cNvPicPr preferRelativeResize="0"/>
            <p:nvPr/>
          </p:nvPicPr>
          <p:blipFill rotWithShape="1">
            <a:blip r:embed="rId5">
              <a:alphaModFix/>
            </a:blip>
            <a:srcRect b="0" l="0" r="0" t="0"/>
            <a:stretch/>
          </p:blipFill>
          <p:spPr>
            <a:xfrm>
              <a:off x="2863017" y="3721100"/>
              <a:ext cx="363388" cy="339160"/>
            </a:xfrm>
            <a:prstGeom prst="rect">
              <a:avLst/>
            </a:prstGeom>
            <a:noFill/>
            <a:ln>
              <a:noFill/>
            </a:ln>
            <a:effectLst>
              <a:outerShdw blurRad="50800" rotWithShape="0" algn="tl" dir="2700000" dist="38100">
                <a:srgbClr val="000000">
                  <a:alpha val="40000"/>
                </a:srgbClr>
              </a:outerShdw>
            </a:effectLst>
          </p:spPr>
        </p:pic>
        <p:sp>
          <p:nvSpPr>
            <p:cNvPr id="500" name="Google Shape;500;ge2dbbdfb11_3_5"/>
            <p:cNvSpPr/>
            <p:nvPr/>
          </p:nvSpPr>
          <p:spPr>
            <a:xfrm>
              <a:off x="4000431" y="3568220"/>
              <a:ext cx="1604750" cy="937002"/>
            </a:xfrm>
            <a:prstGeom prst="roundRect">
              <a:avLst>
                <a:gd fmla="val 16667" name="adj"/>
              </a:avLst>
            </a:prstGeom>
            <a:gradFill>
              <a:gsLst>
                <a:gs pos="0">
                  <a:srgbClr val="EBCD64"/>
                </a:gs>
                <a:gs pos="100000">
                  <a:srgbClr val="BF9D21"/>
                </a:gs>
              </a:gsLst>
              <a:lin ang="5400000" scaled="0"/>
            </a:gradFill>
            <a:ln cap="rnd" cmpd="sng" w="9525">
              <a:solidFill>
                <a:schemeClr val="accent2"/>
              </a:solidFill>
              <a:prstDash val="solid"/>
              <a:round/>
              <a:headEnd len="sm" w="sm" type="none"/>
              <a:tailEnd len="sm" w="sm" type="none"/>
            </a:ln>
            <a:effectLst>
              <a:outerShdw blurRad="38100" rotWithShape="0" dir="5400000" dist="25400">
                <a:srgbClr val="000000">
                  <a:alpha val="44705"/>
                </a:srgbClr>
              </a:outerShdw>
            </a:effectLst>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1800"/>
                <a:buFont typeface="Libre Franklin Thin"/>
                <a:buNone/>
              </a:pPr>
              <a:r>
                <a:rPr b="0" i="0" lang="en-US" sz="1800" u="none" cap="none" strike="noStrike">
                  <a:solidFill>
                    <a:srgbClr val="FFFFFF"/>
                  </a:solidFill>
                  <a:latin typeface="Libre Franklin Thin"/>
                  <a:ea typeface="Libre Franklin Thin"/>
                  <a:cs typeface="Libre Franklin Thin"/>
                  <a:sym typeface="Libre Franklin Thin"/>
                </a:rPr>
                <a:t>Attitudes</a:t>
              </a:r>
              <a:endParaRPr/>
            </a:p>
            <a:p>
              <a:pPr indent="0" lvl="0" marL="0" marR="0" rtl="0" algn="l">
                <a:lnSpc>
                  <a:spcPct val="90000"/>
                </a:lnSpc>
                <a:spcBef>
                  <a:spcPts val="600"/>
                </a:spcBef>
                <a:spcAft>
                  <a:spcPts val="0"/>
                </a:spcAft>
                <a:buClr>
                  <a:srgbClr val="FFFFFF"/>
                </a:buClr>
                <a:buSzPts val="1800"/>
                <a:buFont typeface="Libre Franklin Thin"/>
                <a:buNone/>
              </a:pPr>
              <a:r>
                <a:rPr b="0" i="0" lang="en-US" sz="1800" u="none" cap="none" strike="noStrike">
                  <a:solidFill>
                    <a:srgbClr val="FFFFFF"/>
                  </a:solidFill>
                  <a:latin typeface="Libre Franklin Thin"/>
                  <a:ea typeface="Libre Franklin Thin"/>
                  <a:cs typeface="Libre Franklin Thin"/>
                  <a:sym typeface="Libre Franklin Thin"/>
                </a:rPr>
                <a:t>Feelings</a:t>
              </a:r>
              <a:endParaRPr/>
            </a:p>
            <a:p>
              <a:pPr indent="0" lvl="0" marL="0" marR="0" rtl="0" algn="l">
                <a:lnSpc>
                  <a:spcPct val="90000"/>
                </a:lnSpc>
                <a:spcBef>
                  <a:spcPts val="600"/>
                </a:spcBef>
                <a:spcAft>
                  <a:spcPts val="0"/>
                </a:spcAft>
                <a:buClr>
                  <a:srgbClr val="FFFFFF"/>
                </a:buClr>
                <a:buSzPts val="1800"/>
                <a:buFont typeface="Libre Franklin Thin"/>
                <a:buNone/>
              </a:pPr>
              <a:r>
                <a:rPr b="0" i="0" lang="en-US" sz="1800" u="none" cap="none" strike="noStrike">
                  <a:solidFill>
                    <a:srgbClr val="FFFFFF"/>
                  </a:solidFill>
                  <a:latin typeface="Libre Franklin Thin"/>
                  <a:ea typeface="Libre Franklin Thin"/>
                  <a:cs typeface="Libre Franklin Thin"/>
                  <a:sym typeface="Libre Franklin Thin"/>
                </a:rPr>
                <a:t>Emotions</a:t>
              </a:r>
              <a:endParaRPr/>
            </a:p>
          </p:txBody>
        </p:sp>
        <p:cxnSp>
          <p:nvCxnSpPr>
            <p:cNvPr id="501" name="Google Shape;501;ge2dbbdfb11_3_5"/>
            <p:cNvCxnSpPr>
              <a:stCxn id="502" idx="1"/>
              <a:endCxn id="498" idx="7"/>
            </p:cNvCxnSpPr>
            <p:nvPr/>
          </p:nvCxnSpPr>
          <p:spPr>
            <a:xfrm flipH="1">
              <a:off x="3239931" y="3452805"/>
              <a:ext cx="760500" cy="230700"/>
            </a:xfrm>
            <a:prstGeom prst="straightConnector1">
              <a:avLst/>
            </a:prstGeom>
            <a:noFill/>
            <a:ln cap="flat" cmpd="sng" w="31750">
              <a:solidFill>
                <a:schemeClr val="accent2"/>
              </a:solidFill>
              <a:prstDash val="solid"/>
              <a:round/>
              <a:headEnd len="med" w="med" type="triangle"/>
              <a:tailEnd len="sm" w="sm" type="none"/>
            </a:ln>
          </p:spPr>
        </p:cxnSp>
        <p:sp>
          <p:nvSpPr>
            <p:cNvPr id="496" name="Google Shape;496;ge2dbbdfb11_3_5"/>
            <p:cNvSpPr txBox="1"/>
            <p:nvPr/>
          </p:nvSpPr>
          <p:spPr>
            <a:xfrm>
              <a:off x="384679" y="1946737"/>
              <a:ext cx="1600671" cy="461665"/>
            </a:xfrm>
            <a:prstGeom prst="rect">
              <a:avLst/>
            </a:prstGeom>
            <a:noFill/>
            <a:ln>
              <a:noFill/>
            </a:ln>
          </p:spPr>
          <p:txBody>
            <a:bodyPr anchorCtr="0" anchor="t" bIns="45700" lIns="182875" spcFirstLastPara="1" rIns="182875" wrap="square" tIns="45700">
              <a:normAutofit/>
            </a:bodyPr>
            <a:lstStyle/>
            <a:p>
              <a:pPr indent="0" lvl="0" marL="0" marR="0" rtl="0" algn="ctr">
                <a:lnSpc>
                  <a:spcPct val="90000"/>
                </a:lnSpc>
                <a:spcBef>
                  <a:spcPts val="0"/>
                </a:spcBef>
                <a:spcAft>
                  <a:spcPts val="0"/>
                </a:spcAft>
                <a:buClr>
                  <a:srgbClr val="ACD433"/>
                </a:buClr>
                <a:buSzPts val="2800"/>
                <a:buFont typeface="Libre Franklin Thin"/>
                <a:buNone/>
              </a:pPr>
              <a:r>
                <a:rPr b="0" i="0" lang="en-US" sz="2800" u="none" cap="none" strike="noStrike">
                  <a:solidFill>
                    <a:srgbClr val="ACD433"/>
                  </a:solidFill>
                  <a:latin typeface="Libre Franklin Thin"/>
                  <a:ea typeface="Libre Franklin Thin"/>
                  <a:cs typeface="Libre Franklin Thin"/>
                  <a:sym typeface="Libre Franklin Thin"/>
                </a:rPr>
                <a:t>Head</a:t>
              </a:r>
              <a:endParaRPr/>
            </a:p>
          </p:txBody>
        </p:sp>
        <p:sp>
          <p:nvSpPr>
            <p:cNvPr id="502" name="Google Shape;502;ge2dbbdfb11_3_5"/>
            <p:cNvSpPr txBox="1"/>
            <p:nvPr/>
          </p:nvSpPr>
          <p:spPr>
            <a:xfrm>
              <a:off x="4000431" y="3221972"/>
              <a:ext cx="1604750" cy="461665"/>
            </a:xfrm>
            <a:prstGeom prst="rect">
              <a:avLst/>
            </a:prstGeom>
            <a:noFill/>
            <a:ln>
              <a:noFill/>
            </a:ln>
          </p:spPr>
          <p:txBody>
            <a:bodyPr anchorCtr="0" anchor="t" bIns="45700" lIns="182875" spcFirstLastPara="1" rIns="182875" wrap="square" tIns="45700">
              <a:normAutofit/>
            </a:bodyPr>
            <a:lstStyle/>
            <a:p>
              <a:pPr indent="0" lvl="0" marL="0" marR="0" rtl="0" algn="ctr">
                <a:lnSpc>
                  <a:spcPct val="90000"/>
                </a:lnSpc>
                <a:spcBef>
                  <a:spcPts val="0"/>
                </a:spcBef>
                <a:spcAft>
                  <a:spcPts val="0"/>
                </a:spcAft>
                <a:buClr>
                  <a:srgbClr val="E6C133"/>
                </a:buClr>
                <a:buSzPts val="2800"/>
                <a:buFont typeface="Libre Franklin Thin"/>
                <a:buNone/>
              </a:pPr>
              <a:r>
                <a:rPr b="0" i="0" lang="en-US" sz="2800" u="none" cap="none" strike="noStrike">
                  <a:solidFill>
                    <a:srgbClr val="E6C133"/>
                  </a:solidFill>
                  <a:latin typeface="Libre Franklin Thin"/>
                  <a:ea typeface="Libre Franklin Thin"/>
                  <a:cs typeface="Libre Franklin Thin"/>
                  <a:sym typeface="Libre Franklin Thin"/>
                </a:rPr>
                <a:t>Heart</a:t>
              </a:r>
              <a:endParaRPr/>
            </a:p>
          </p:txBody>
        </p:sp>
        <p:sp>
          <p:nvSpPr>
            <p:cNvPr id="503" name="Google Shape;503;ge2dbbdfb11_3_5"/>
            <p:cNvSpPr/>
            <p:nvPr/>
          </p:nvSpPr>
          <p:spPr>
            <a:xfrm>
              <a:off x="388829" y="5205165"/>
              <a:ext cx="1604749" cy="1038174"/>
            </a:xfrm>
            <a:prstGeom prst="roundRect">
              <a:avLst>
                <a:gd fmla="val 16667" name="adj"/>
              </a:avLst>
            </a:prstGeom>
            <a:gradFill>
              <a:gsLst>
                <a:gs pos="0">
                  <a:srgbClr val="F2965B"/>
                </a:gs>
                <a:gs pos="100000">
                  <a:srgbClr val="C26018"/>
                </a:gs>
              </a:gsLst>
              <a:lin ang="5400000" scaled="0"/>
            </a:gradFill>
            <a:ln cap="rnd" cmpd="sng" w="9525">
              <a:solidFill>
                <a:schemeClr val="accent3"/>
              </a:solidFill>
              <a:prstDash val="solid"/>
              <a:round/>
              <a:headEnd len="sm" w="sm" type="none"/>
              <a:tailEnd len="sm" w="sm" type="none"/>
            </a:ln>
            <a:effectLst>
              <a:outerShdw blurRad="38100" rotWithShape="0" dir="5400000" dist="25400">
                <a:srgbClr val="000000">
                  <a:alpha val="44705"/>
                </a:srgbClr>
              </a:outerShdw>
            </a:effectLst>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1800"/>
                <a:buFont typeface="Libre Franklin Thin"/>
                <a:buNone/>
              </a:pPr>
              <a:r>
                <a:rPr b="0" i="0" lang="en-US" sz="1800" u="none" cap="none" strike="noStrike">
                  <a:solidFill>
                    <a:srgbClr val="FFFFFF"/>
                  </a:solidFill>
                  <a:latin typeface="Libre Franklin Thin"/>
                  <a:ea typeface="Libre Franklin Thin"/>
                  <a:cs typeface="Libre Franklin Thin"/>
                  <a:sym typeface="Libre Franklin Thin"/>
                </a:rPr>
                <a:t>Behaviours</a:t>
              </a:r>
              <a:endParaRPr b="0" i="0" sz="1800" u="none" cap="none" strike="noStrike">
                <a:solidFill>
                  <a:srgbClr val="FFFFFF"/>
                </a:solidFill>
                <a:latin typeface="Libre Franklin Thin"/>
                <a:ea typeface="Libre Franklin Thin"/>
                <a:cs typeface="Libre Franklin Thin"/>
                <a:sym typeface="Libre Franklin Thin"/>
              </a:endParaRPr>
            </a:p>
            <a:p>
              <a:pPr indent="0" lvl="0" marL="0" marR="0" rtl="0" algn="l">
                <a:lnSpc>
                  <a:spcPct val="90000"/>
                </a:lnSpc>
                <a:spcBef>
                  <a:spcPts val="600"/>
                </a:spcBef>
                <a:spcAft>
                  <a:spcPts val="0"/>
                </a:spcAft>
                <a:buClr>
                  <a:srgbClr val="FFFFFF"/>
                </a:buClr>
                <a:buSzPts val="1800"/>
                <a:buFont typeface="Libre Franklin Thin"/>
                <a:buNone/>
              </a:pPr>
              <a:r>
                <a:rPr b="0" i="0" lang="en-US" sz="1800" u="none" cap="none" strike="noStrike">
                  <a:solidFill>
                    <a:srgbClr val="FFFFFF"/>
                  </a:solidFill>
                  <a:latin typeface="Libre Franklin Thin"/>
                  <a:ea typeface="Libre Franklin Thin"/>
                  <a:cs typeface="Libre Franklin Thin"/>
                  <a:sym typeface="Libre Franklin Thin"/>
                </a:rPr>
                <a:t>Skills</a:t>
              </a:r>
              <a:endParaRPr/>
            </a:p>
            <a:p>
              <a:pPr indent="0" lvl="0" marL="0" marR="0" rtl="0" algn="l">
                <a:lnSpc>
                  <a:spcPct val="90000"/>
                </a:lnSpc>
                <a:spcBef>
                  <a:spcPts val="600"/>
                </a:spcBef>
                <a:spcAft>
                  <a:spcPts val="0"/>
                </a:spcAft>
                <a:buNone/>
              </a:pPr>
              <a:r>
                <a:rPr b="0" i="0" lang="en-US" sz="1800" u="none" cap="none" strike="noStrike">
                  <a:solidFill>
                    <a:srgbClr val="FFFFFF"/>
                  </a:solidFill>
                  <a:latin typeface="Libre Franklin Thin"/>
                  <a:ea typeface="Libre Franklin Thin"/>
                  <a:cs typeface="Libre Franklin Thin"/>
                  <a:sym typeface="Libre Franklin Thin"/>
                </a:rPr>
                <a:t>Actions</a:t>
              </a:r>
              <a:endParaRPr/>
            </a:p>
            <a:p>
              <a:pPr indent="0" lvl="0" marL="0" marR="0" rtl="0" algn="l">
                <a:lnSpc>
                  <a:spcPct val="90000"/>
                </a:lnSpc>
                <a:spcBef>
                  <a:spcPts val="600"/>
                </a:spcBef>
                <a:spcAft>
                  <a:spcPts val="0"/>
                </a:spcAft>
                <a:buClr>
                  <a:schemeClr val="lt1"/>
                </a:buClr>
                <a:buSzPts val="1800"/>
                <a:buFont typeface="Libre Franklin"/>
                <a:buNone/>
              </a:pPr>
              <a:r>
                <a:t/>
              </a:r>
              <a:endParaRPr b="0" i="0" sz="1800" u="none" cap="none" strike="noStrike">
                <a:solidFill>
                  <a:srgbClr val="FFFFFF"/>
                </a:solidFill>
                <a:latin typeface="Libre Franklin Thin"/>
                <a:ea typeface="Libre Franklin Thin"/>
                <a:cs typeface="Libre Franklin Thin"/>
                <a:sym typeface="Libre Franklin Thin"/>
              </a:endParaRPr>
            </a:p>
          </p:txBody>
        </p:sp>
        <p:sp>
          <p:nvSpPr>
            <p:cNvPr id="504" name="Google Shape;504;ge2dbbdfb11_3_5"/>
            <p:cNvSpPr txBox="1"/>
            <p:nvPr/>
          </p:nvSpPr>
          <p:spPr>
            <a:xfrm>
              <a:off x="392906" y="4737269"/>
              <a:ext cx="1600671" cy="461665"/>
            </a:xfrm>
            <a:prstGeom prst="rect">
              <a:avLst/>
            </a:prstGeom>
            <a:noFill/>
            <a:ln>
              <a:noFill/>
            </a:ln>
          </p:spPr>
          <p:txBody>
            <a:bodyPr anchorCtr="0" anchor="t" bIns="45700" lIns="182875" spcFirstLastPara="1" rIns="182875" wrap="square" tIns="45700">
              <a:normAutofit/>
            </a:bodyPr>
            <a:lstStyle/>
            <a:p>
              <a:pPr indent="0" lvl="0" marL="0" marR="0" rtl="0" algn="ctr">
                <a:lnSpc>
                  <a:spcPct val="90000"/>
                </a:lnSpc>
                <a:spcBef>
                  <a:spcPts val="0"/>
                </a:spcBef>
                <a:spcAft>
                  <a:spcPts val="0"/>
                </a:spcAft>
                <a:buClr>
                  <a:srgbClr val="EF7A24"/>
                </a:buClr>
                <a:buSzPts val="2400"/>
                <a:buFont typeface="Libre Franklin Thin"/>
                <a:buNone/>
              </a:pPr>
              <a:r>
                <a:rPr b="0" i="0" lang="en-US" sz="2400" u="none" cap="none" strike="noStrike">
                  <a:solidFill>
                    <a:srgbClr val="EF7A24"/>
                  </a:solidFill>
                  <a:latin typeface="Libre Franklin Thin"/>
                  <a:ea typeface="Libre Franklin Thin"/>
                  <a:cs typeface="Libre Franklin Thin"/>
                  <a:sym typeface="Libre Franklin Thin"/>
                </a:rPr>
                <a:t>Hands-Feet</a:t>
              </a:r>
              <a:endParaRPr/>
            </a:p>
          </p:txBody>
        </p:sp>
        <p:cxnSp>
          <p:nvCxnSpPr>
            <p:cNvPr id="505" name="Google Shape;505;ge2dbbdfb11_3_5"/>
            <p:cNvCxnSpPr>
              <a:stCxn id="504" idx="3"/>
              <a:endCxn id="492" idx="0"/>
            </p:cNvCxnSpPr>
            <p:nvPr/>
          </p:nvCxnSpPr>
          <p:spPr>
            <a:xfrm flipH="1" rot="10800000">
              <a:off x="1993577" y="4683402"/>
              <a:ext cx="407700" cy="284700"/>
            </a:xfrm>
            <a:prstGeom prst="straightConnector1">
              <a:avLst/>
            </a:prstGeom>
            <a:noFill/>
            <a:ln cap="flat" cmpd="sng" w="31750">
              <a:solidFill>
                <a:schemeClr val="accent3"/>
              </a:solidFill>
              <a:prstDash val="solid"/>
              <a:round/>
              <a:headEnd len="med" w="med" type="triangle"/>
              <a:tailEnd len="sm" w="sm" type="none"/>
            </a:ln>
          </p:spPr>
        </p:cxn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ge2dbbdfb11_3_29"/>
          <p:cNvSpPr txBox="1"/>
          <p:nvPr>
            <p:ph type="title"/>
          </p:nvPr>
        </p:nvSpPr>
        <p:spPr>
          <a:xfrm>
            <a:off x="646111" y="452718"/>
            <a:ext cx="9404723" cy="140053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2"/>
              </a:buClr>
              <a:buSzPts val="4200"/>
              <a:buFont typeface="Libre Franklin Thin"/>
              <a:buNone/>
            </a:pPr>
            <a:r>
              <a:rPr lang="en-US"/>
              <a:t>What is Feminist Leadership? </a:t>
            </a:r>
            <a:endParaRPr/>
          </a:p>
        </p:txBody>
      </p:sp>
      <p:sp>
        <p:nvSpPr>
          <p:cNvPr id="511" name="Google Shape;511;ge2dbbdfb11_3_29"/>
          <p:cNvSpPr txBox="1"/>
          <p:nvPr>
            <p:ph idx="1" type="body"/>
          </p:nvPr>
        </p:nvSpPr>
        <p:spPr>
          <a:xfrm>
            <a:off x="776741" y="2096462"/>
            <a:ext cx="10350798" cy="408242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2240"/>
              <a:buNone/>
            </a:pPr>
            <a:r>
              <a:rPr lang="en-US" sz="2800"/>
              <a:t>People of all genders with a feminist vision of social justice- individually and collectively transforming </a:t>
            </a:r>
            <a:r>
              <a:rPr i="1" lang="en-US" sz="2800">
                <a:solidFill>
                  <a:schemeClr val="accent1"/>
                </a:solidFill>
              </a:rPr>
              <a:t>themselves,</a:t>
            </a:r>
            <a:r>
              <a:rPr lang="en-US" sz="2800">
                <a:solidFill>
                  <a:schemeClr val="accent1"/>
                </a:solidFill>
              </a:rPr>
              <a:t> </a:t>
            </a:r>
            <a:r>
              <a:rPr i="1" lang="en-US" sz="2800">
                <a:solidFill>
                  <a:schemeClr val="accent1"/>
                </a:solidFill>
              </a:rPr>
              <a:t>their organizations, their movements and societal norms</a:t>
            </a:r>
            <a:endParaRPr>
              <a:solidFill>
                <a:schemeClr val="accent1"/>
              </a:solidFill>
            </a:endParaRPr>
          </a:p>
          <a:p>
            <a:pPr indent="0" lvl="0" marL="0" rtl="0" algn="l">
              <a:spcBef>
                <a:spcPts val="1000"/>
              </a:spcBef>
              <a:spcAft>
                <a:spcPts val="0"/>
              </a:spcAft>
              <a:buSzPts val="2240"/>
              <a:buNone/>
            </a:pPr>
            <a:r>
              <a:rPr lang="en-US" sz="2800">
                <a:solidFill>
                  <a:srgbClr val="FFFFFF"/>
                </a:solidFill>
              </a:rPr>
              <a:t>To</a:t>
            </a:r>
            <a:r>
              <a:rPr lang="en-US" sz="2800"/>
              <a:t> pay close attention </a:t>
            </a:r>
            <a:r>
              <a:rPr b="1" lang="en-US" sz="3600"/>
              <a:t>to gender power structures </a:t>
            </a:r>
            <a:r>
              <a:rPr lang="en-US" sz="2800"/>
              <a:t>and discriminatory practices – both formal and informal – in order to advance gender equality and women’s human rights </a:t>
            </a:r>
            <a:r>
              <a:rPr i="1" lang="en-US" sz="2800">
                <a:solidFill>
                  <a:schemeClr val="accent1"/>
                </a:solidFill>
              </a:rPr>
              <a:t>within</a:t>
            </a:r>
            <a:r>
              <a:rPr lang="en-US" sz="2800"/>
              <a:t> their organizations and social movements </a:t>
            </a:r>
            <a:r>
              <a:rPr i="1" lang="en-US" sz="2800">
                <a:solidFill>
                  <a:schemeClr val="accent1"/>
                </a:solidFill>
              </a:rPr>
              <a:t>as well </a:t>
            </a:r>
            <a:r>
              <a:rPr i="1" lang="en-US" sz="2800"/>
              <a:t>as </a:t>
            </a:r>
            <a:r>
              <a:rPr lang="en-US" sz="2800"/>
              <a:t>in the communities and constituencies they serve.  </a:t>
            </a:r>
            <a:endParaRPr/>
          </a:p>
          <a:p>
            <a:pPr indent="0" lvl="0" marL="0" rtl="0" algn="l">
              <a:spcBef>
                <a:spcPts val="1000"/>
              </a:spcBef>
              <a:spcAft>
                <a:spcPts val="0"/>
              </a:spcAft>
              <a:buSzPts val="2240"/>
              <a:buNone/>
            </a:pPr>
            <a:r>
              <a:rPr i="1" lang="en-US" sz="2800"/>
              <a:t>Credit: Srilatha Batliwala</a:t>
            </a:r>
            <a:endParaRPr i="1" sz="2800"/>
          </a:p>
        </p:txBody>
      </p:sp>
      <p:pic>
        <p:nvPicPr>
          <p:cNvPr id="512" name="Google Shape;512;ge2dbbdfb11_3_29"/>
          <p:cNvPicPr preferRelativeResize="0"/>
          <p:nvPr/>
        </p:nvPicPr>
        <p:blipFill rotWithShape="1">
          <a:blip r:embed="rId3">
            <a:alphaModFix/>
          </a:blip>
          <a:srcRect b="0" l="0" r="0" t="0"/>
          <a:stretch/>
        </p:blipFill>
        <p:spPr>
          <a:xfrm>
            <a:off x="8091488" y="5699215"/>
            <a:ext cx="966788" cy="966788"/>
          </a:xfrm>
          <a:prstGeom prst="rect">
            <a:avLst/>
          </a:prstGeom>
          <a:noFill/>
          <a:ln>
            <a:noFill/>
          </a:ln>
        </p:spPr>
      </p:pic>
      <p:pic>
        <p:nvPicPr>
          <p:cNvPr id="513" name="Google Shape;513;ge2dbbdfb11_3_29"/>
          <p:cNvPicPr preferRelativeResize="0"/>
          <p:nvPr/>
        </p:nvPicPr>
        <p:blipFill rotWithShape="1">
          <a:blip r:embed="rId3">
            <a:alphaModFix/>
          </a:blip>
          <a:srcRect b="0" l="0" r="0" t="0"/>
          <a:stretch/>
        </p:blipFill>
        <p:spPr>
          <a:xfrm>
            <a:off x="5905499" y="5699215"/>
            <a:ext cx="966788" cy="966788"/>
          </a:xfrm>
          <a:prstGeom prst="rect">
            <a:avLst/>
          </a:prstGeom>
          <a:noFill/>
          <a:ln>
            <a:noFill/>
          </a:ln>
        </p:spPr>
      </p:pic>
      <p:pic>
        <p:nvPicPr>
          <p:cNvPr id="514" name="Google Shape;514;ge2dbbdfb11_3_29"/>
          <p:cNvPicPr preferRelativeResize="0"/>
          <p:nvPr/>
        </p:nvPicPr>
        <p:blipFill rotWithShape="1">
          <a:blip r:embed="rId4">
            <a:alphaModFix/>
          </a:blip>
          <a:srcRect b="0" l="0" r="0" t="0"/>
          <a:stretch/>
        </p:blipFill>
        <p:spPr>
          <a:xfrm>
            <a:off x="6942718" y="5699215"/>
            <a:ext cx="1020664" cy="96678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ge2dbbdfb11_3_37"/>
          <p:cNvSpPr txBox="1"/>
          <p:nvPr>
            <p:ph type="title"/>
          </p:nvPr>
        </p:nvSpPr>
        <p:spPr>
          <a:xfrm>
            <a:off x="646111" y="452718"/>
            <a:ext cx="9404723" cy="1182816"/>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92D050"/>
              </a:buClr>
              <a:buSzPts val="4200"/>
              <a:buFont typeface="Libre Franklin Thin"/>
              <a:buNone/>
            </a:pPr>
            <a:r>
              <a:rPr lang="en-US">
                <a:solidFill>
                  <a:srgbClr val="92D050"/>
                </a:solidFill>
              </a:rPr>
              <a:t>What are the principles that guide your actions at work and other aspects of life? </a:t>
            </a:r>
            <a:br>
              <a:rPr lang="en-US">
                <a:solidFill>
                  <a:srgbClr val="92D050"/>
                </a:solidFill>
              </a:rPr>
            </a:br>
            <a:endParaRPr>
              <a:solidFill>
                <a:srgbClr val="92D050"/>
              </a:solidFill>
            </a:endParaRPr>
          </a:p>
        </p:txBody>
      </p:sp>
      <p:sp>
        <p:nvSpPr>
          <p:cNvPr id="521" name="Google Shape;521;ge2dbbdfb11_3_37"/>
          <p:cNvSpPr txBox="1"/>
          <p:nvPr>
            <p:ph idx="1" type="body"/>
          </p:nvPr>
        </p:nvSpPr>
        <p:spPr>
          <a:xfrm>
            <a:off x="867076" y="2250499"/>
            <a:ext cx="10307254" cy="416118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2240"/>
              <a:buNone/>
            </a:pPr>
            <a:r>
              <a:t/>
            </a:r>
            <a:endParaRPr sz="2800"/>
          </a:p>
          <a:p>
            <a:pPr indent="-342900" lvl="0" marL="342900" rtl="0" algn="l">
              <a:spcBef>
                <a:spcPts val="1000"/>
              </a:spcBef>
              <a:spcAft>
                <a:spcPts val="0"/>
              </a:spcAft>
              <a:buSzPts val="2240"/>
              <a:buChar char="►"/>
            </a:pPr>
            <a:r>
              <a:rPr lang="en-US" sz="2800"/>
              <a:t>Think of an incident/ experience/ personal story that had an impact on you and helped form some of the principles that you follow in your work now.</a:t>
            </a:r>
            <a:endParaRPr sz="2800"/>
          </a:p>
          <a:p>
            <a:pPr indent="-342900" lvl="0" marL="342900" rtl="0" algn="l">
              <a:spcBef>
                <a:spcPts val="1000"/>
              </a:spcBef>
              <a:spcAft>
                <a:spcPts val="0"/>
              </a:spcAft>
              <a:buSzPts val="2240"/>
              <a:buChar char="►"/>
            </a:pPr>
            <a:r>
              <a:rPr lang="en-US" sz="2800"/>
              <a:t>What are those principles? Do they guide your actions, through your work or in your life? The way you live, the way you interact with yourself, others around you, the planet etc.</a:t>
            </a:r>
            <a:endParaRPr/>
          </a:p>
          <a:p>
            <a:pPr indent="0" lvl="0" marL="0" rtl="0" algn="l">
              <a:spcBef>
                <a:spcPts val="1000"/>
              </a:spcBef>
              <a:spcAft>
                <a:spcPts val="0"/>
              </a:spcAft>
              <a:buSzPts val="1600"/>
              <a:buNone/>
            </a:pPr>
            <a:r>
              <a:t/>
            </a:r>
            <a:endParaRPr/>
          </a:p>
          <a:p>
            <a:pPr indent="-200660" lvl="0" marL="342900" rtl="0" algn="l">
              <a:spcBef>
                <a:spcPts val="1000"/>
              </a:spcBef>
              <a:spcAft>
                <a:spcPts val="0"/>
              </a:spcAft>
              <a:buSzPts val="2240"/>
              <a:buNone/>
            </a:pPr>
            <a:r>
              <a:t/>
            </a:r>
            <a:endParaRPr b="1" sz="2800" u="sng"/>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ge2dbbdfb11_3_43"/>
          <p:cNvSpPr txBox="1"/>
          <p:nvPr>
            <p:ph type="title"/>
          </p:nvPr>
        </p:nvSpPr>
        <p:spPr>
          <a:xfrm>
            <a:off x="960251" y="327119"/>
            <a:ext cx="10515600" cy="131416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2F2F2"/>
              </a:buClr>
              <a:buSzPts val="4200"/>
              <a:buFont typeface="Libre Franklin Thin"/>
              <a:buNone/>
            </a:pPr>
            <a:r>
              <a:rPr lang="en-US">
                <a:solidFill>
                  <a:srgbClr val="F2F2F2"/>
                </a:solidFill>
              </a:rPr>
              <a:t>What Do We Talk About When We Talk About Intersectionality</a:t>
            </a:r>
            <a:endParaRPr/>
          </a:p>
        </p:txBody>
      </p:sp>
      <p:sp>
        <p:nvSpPr>
          <p:cNvPr id="528" name="Google Shape;528;ge2dbbdfb11_3_43"/>
          <p:cNvSpPr txBox="1"/>
          <p:nvPr>
            <p:ph idx="1" type="body"/>
          </p:nvPr>
        </p:nvSpPr>
        <p:spPr>
          <a:xfrm>
            <a:off x="1006475" y="2060109"/>
            <a:ext cx="10231438" cy="447357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600"/>
              <a:buNone/>
            </a:pPr>
            <a:r>
              <a:rPr lang="en-US"/>
              <a:t>  </a:t>
            </a:r>
            <a:r>
              <a:rPr lang="en-US" sz="2400"/>
              <a:t>  </a:t>
            </a:r>
            <a:r>
              <a:rPr b="1" lang="en-US" sz="2400">
                <a:solidFill>
                  <a:schemeClr val="accent1"/>
                </a:solidFill>
                <a:latin typeface="Libre Franklin Thin"/>
                <a:ea typeface="Libre Franklin Thin"/>
                <a:cs typeface="Libre Franklin Thin"/>
                <a:sym typeface="Libre Franklin Thin"/>
              </a:rPr>
              <a:t>Religion			Safety	 	 		Gender 	</a:t>
            </a:r>
            <a:r>
              <a:rPr b="1" lang="en-US" sz="2400">
                <a:solidFill>
                  <a:schemeClr val="accent1"/>
                </a:solidFill>
              </a:rPr>
              <a:t>              </a:t>
            </a:r>
            <a:r>
              <a:rPr b="1" lang="en-US" sz="2400">
                <a:solidFill>
                  <a:schemeClr val="accent1"/>
                </a:solidFill>
                <a:latin typeface="Libre Franklin Thin"/>
                <a:ea typeface="Libre Franklin Thin"/>
                <a:cs typeface="Libre Franklin Thin"/>
                <a:sym typeface="Libre Franklin Thin"/>
              </a:rPr>
              <a:t> Traditions	Representation</a:t>
            </a:r>
            <a:endParaRPr/>
          </a:p>
          <a:p>
            <a:pPr indent="0" lvl="0" marL="0" rtl="0" algn="l">
              <a:spcBef>
                <a:spcPts val="1000"/>
              </a:spcBef>
              <a:spcAft>
                <a:spcPts val="0"/>
              </a:spcAft>
              <a:buSzPts val="1920"/>
              <a:buNone/>
            </a:pPr>
            <a:r>
              <a:rPr b="1" lang="en-US" sz="2400">
                <a:solidFill>
                  <a:schemeClr val="accent1"/>
                </a:solidFill>
                <a:latin typeface="Libre Franklin Thin"/>
                <a:ea typeface="Libre Franklin Thin"/>
                <a:cs typeface="Libre Franklin Thin"/>
                <a:sym typeface="Libre Franklin Thin"/>
              </a:rPr>
              <a:t>	Sex					Race	 	Family	</a:t>
            </a:r>
            <a:r>
              <a:rPr b="1" lang="en-US" sz="2400">
                <a:solidFill>
                  <a:schemeClr val="accent1"/>
                </a:solidFill>
              </a:rPr>
              <a:t>             </a:t>
            </a:r>
            <a:r>
              <a:rPr b="1" lang="en-US" sz="2400">
                <a:solidFill>
                  <a:schemeClr val="accent1"/>
                </a:solidFill>
                <a:latin typeface="Libre Franklin Thin"/>
                <a:ea typeface="Libre Franklin Thin"/>
                <a:cs typeface="Libre Franklin Thin"/>
                <a:sym typeface="Libre Franklin Thin"/>
              </a:rPr>
              <a:t> Customs 		Values 		Caste</a:t>
            </a:r>
            <a:r>
              <a:rPr b="1" lang="en-US" sz="2400">
                <a:solidFill>
                  <a:schemeClr val="accent1"/>
                </a:solidFill>
              </a:rPr>
              <a:t>         	 	 </a:t>
            </a:r>
            <a:r>
              <a:rPr b="1" lang="en-US" sz="2400">
                <a:solidFill>
                  <a:schemeClr val="accent1"/>
                </a:solidFill>
                <a:latin typeface="Libre Franklin Thin"/>
                <a:ea typeface="Libre Franklin Thin"/>
                <a:cs typeface="Libre Franklin Thin"/>
                <a:sym typeface="Libre Franklin Thin"/>
              </a:rPr>
              <a:t> Emotions</a:t>
            </a:r>
            <a:r>
              <a:rPr b="1" lang="en-US" sz="2400">
                <a:solidFill>
                  <a:schemeClr val="accent1"/>
                </a:solidFill>
              </a:rPr>
              <a:t>   </a:t>
            </a:r>
            <a:endParaRPr b="1" sz="2400">
              <a:solidFill>
                <a:schemeClr val="accent1"/>
              </a:solidFill>
              <a:latin typeface="Libre Franklin Thin"/>
              <a:ea typeface="Libre Franklin Thin"/>
              <a:cs typeface="Libre Franklin Thin"/>
              <a:sym typeface="Libre Franklin Thin"/>
            </a:endParaRPr>
          </a:p>
          <a:p>
            <a:pPr indent="0" lvl="0" marL="0" rtl="0" algn="l">
              <a:spcBef>
                <a:spcPts val="1000"/>
              </a:spcBef>
              <a:spcAft>
                <a:spcPts val="0"/>
              </a:spcAft>
              <a:buSzPts val="1920"/>
              <a:buFont typeface="Arial"/>
              <a:buNone/>
            </a:pPr>
            <a:r>
              <a:rPr b="1" lang="en-US" sz="2400">
                <a:solidFill>
                  <a:schemeClr val="accent1"/>
                </a:solidFill>
                <a:latin typeface="Libre Franklin Thin"/>
                <a:ea typeface="Libre Franklin Thin"/>
                <a:cs typeface="Libre Franklin Thin"/>
                <a:sym typeface="Libre Franklin Thin"/>
              </a:rPr>
              <a:t>	 Queerness			Violence 		Body</a:t>
            </a:r>
            <a:endParaRPr/>
          </a:p>
          <a:p>
            <a:pPr indent="0" lvl="0" marL="0" rtl="0" algn="l">
              <a:spcBef>
                <a:spcPts val="1000"/>
              </a:spcBef>
              <a:spcAft>
                <a:spcPts val="0"/>
              </a:spcAft>
              <a:buSzPts val="1920"/>
              <a:buNone/>
            </a:pPr>
            <a:r>
              <a:rPr b="1" lang="en-US" sz="2400">
                <a:solidFill>
                  <a:schemeClr val="accent1"/>
                </a:solidFill>
                <a:latin typeface="Libre Franklin Thin"/>
                <a:ea typeface="Libre Franklin Thin"/>
                <a:cs typeface="Libre Franklin Thin"/>
                <a:sym typeface="Libre Franklin Thin"/>
              </a:rPr>
              <a:t>	Consent</a:t>
            </a:r>
            <a:r>
              <a:rPr b="1" lang="en-US" sz="2400">
                <a:solidFill>
                  <a:schemeClr val="accent1"/>
                </a:solidFill>
              </a:rPr>
              <a:t>   						</a:t>
            </a:r>
            <a:r>
              <a:rPr b="1" lang="en-US" sz="2400">
                <a:solidFill>
                  <a:schemeClr val="accent1"/>
                </a:solidFill>
                <a:latin typeface="Libre Franklin Thin"/>
                <a:ea typeface="Libre Franklin Thin"/>
                <a:cs typeface="Libre Franklin Thin"/>
                <a:sym typeface="Libre Franklin Thin"/>
              </a:rPr>
              <a:t>Power Dynamics</a:t>
            </a:r>
            <a:endParaRPr/>
          </a:p>
          <a:p>
            <a:pPr indent="0" lvl="0" marL="0" rtl="0" algn="l">
              <a:spcBef>
                <a:spcPts val="1000"/>
              </a:spcBef>
              <a:spcAft>
                <a:spcPts val="0"/>
              </a:spcAft>
              <a:buSzPts val="1920"/>
              <a:buFont typeface="Arial"/>
              <a:buNone/>
            </a:pPr>
            <a:r>
              <a:rPr b="1" lang="en-US" sz="2400">
                <a:solidFill>
                  <a:schemeClr val="accent1"/>
                </a:solidFill>
                <a:latin typeface="Libre Franklin Thin"/>
                <a:ea typeface="Libre Franklin Thin"/>
                <a:cs typeface="Libre Franklin Thin"/>
                <a:sym typeface="Libre Franklin Thin"/>
              </a:rPr>
              <a:t>		Aesthetics	Language		 Social Obligations</a:t>
            </a:r>
            <a:endParaRPr/>
          </a:p>
          <a:p>
            <a:pPr indent="0" lvl="0" marL="0" rtl="0" algn="l">
              <a:spcBef>
                <a:spcPts val="1000"/>
              </a:spcBef>
              <a:spcAft>
                <a:spcPts val="0"/>
              </a:spcAft>
              <a:buSzPts val="1920"/>
              <a:buNone/>
            </a:pPr>
            <a:r>
              <a:rPr b="1" lang="en-US" sz="2400">
                <a:solidFill>
                  <a:schemeClr val="accent1"/>
                </a:solidFill>
                <a:latin typeface="Libre Franklin Thin"/>
                <a:ea typeface="Libre Franklin Thin"/>
                <a:cs typeface="Libre Franklin Thin"/>
                <a:sym typeface="Libre Franklin Thin"/>
              </a:rPr>
              <a:t>	Economics 			 Power</a:t>
            </a:r>
            <a:r>
              <a:rPr b="1" lang="en-US" sz="2400">
                <a:solidFill>
                  <a:schemeClr val="accent1"/>
                </a:solidFill>
              </a:rPr>
              <a:t>    	     </a:t>
            </a:r>
            <a:r>
              <a:rPr b="1" lang="en-US" sz="2400">
                <a:solidFill>
                  <a:schemeClr val="accent1"/>
                </a:solidFill>
                <a:latin typeface="Libre Franklin Thin"/>
                <a:ea typeface="Libre Franklin Thin"/>
                <a:cs typeface="Libre Franklin Thin"/>
                <a:sym typeface="Libre Franklin Thin"/>
              </a:rPr>
              <a:t> Rights		LGBTQIA+ 		Sexuality 	</a:t>
            </a:r>
            <a:endParaRPr/>
          </a:p>
          <a:p>
            <a:pPr indent="0" lvl="0" marL="0" rtl="0" algn="l">
              <a:spcBef>
                <a:spcPts val="1000"/>
              </a:spcBef>
              <a:spcAft>
                <a:spcPts val="0"/>
              </a:spcAft>
              <a:buSzPts val="1920"/>
              <a:buFont typeface="Arial"/>
              <a:buNone/>
            </a:pPr>
            <a:r>
              <a:rPr b="1" lang="en-US" sz="2400">
                <a:solidFill>
                  <a:schemeClr val="accent1"/>
                </a:solidFill>
                <a:latin typeface="Libre Franklin Thin"/>
                <a:ea typeface="Libre Franklin Thin"/>
                <a:cs typeface="Libre Franklin Thin"/>
                <a:sym typeface="Libre Franklin Thin"/>
              </a:rPr>
              <a:t>	History					Duties			Privilege				Entitlements</a:t>
            </a:r>
            <a:endParaRPr/>
          </a:p>
          <a:p>
            <a:pPr indent="0" lvl="0" marL="0" rtl="0" algn="l">
              <a:spcBef>
                <a:spcPts val="1000"/>
              </a:spcBef>
              <a:spcAft>
                <a:spcPts val="0"/>
              </a:spcAft>
              <a:buSzPts val="1920"/>
              <a:buFont typeface="Arial"/>
              <a:buNone/>
            </a:pPr>
            <a:r>
              <a:rPr b="1" lang="en-US" sz="2400">
                <a:solidFill>
                  <a:schemeClr val="accent1"/>
                </a:solidFill>
                <a:latin typeface="Libre Franklin Thin"/>
                <a:ea typeface="Libre Franklin Thin"/>
                <a:cs typeface="Libre Franklin Thin"/>
                <a:sym typeface="Libre Franklin Thin"/>
              </a:rPr>
              <a:t>Caste/Gender/Race Privileges		Politics			Resources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ge2dbbdfb11_3_49"/>
          <p:cNvSpPr txBox="1"/>
          <p:nvPr>
            <p:ph type="title"/>
          </p:nvPr>
        </p:nvSpPr>
        <p:spPr>
          <a:xfrm>
            <a:off x="563563" y="436563"/>
            <a:ext cx="10058400" cy="6270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92D050"/>
              </a:buClr>
              <a:buSzPts val="4200"/>
              <a:buFont typeface="Libre Franklin Thin"/>
              <a:buNone/>
            </a:pPr>
            <a:r>
              <a:rPr lang="en-US" sz="4200">
                <a:solidFill>
                  <a:srgbClr val="92D050"/>
                </a:solidFill>
              </a:rPr>
              <a:t>Intersectionality: What does it mean?</a:t>
            </a:r>
            <a:endParaRPr/>
          </a:p>
        </p:txBody>
      </p:sp>
      <p:pic>
        <p:nvPicPr>
          <p:cNvPr id="535" name="Google Shape;535;ge2dbbdfb11_3_49"/>
          <p:cNvPicPr preferRelativeResize="0"/>
          <p:nvPr/>
        </p:nvPicPr>
        <p:blipFill rotWithShape="1">
          <a:blip r:embed="rId3">
            <a:alphaModFix/>
          </a:blip>
          <a:srcRect b="0" l="0" r="0" t="0"/>
          <a:stretch/>
        </p:blipFill>
        <p:spPr>
          <a:xfrm>
            <a:off x="7831138" y="2570163"/>
            <a:ext cx="2811462" cy="2335212"/>
          </a:xfrm>
          <a:prstGeom prst="rect">
            <a:avLst/>
          </a:prstGeom>
          <a:solidFill>
            <a:schemeClr val="dk1"/>
          </a:solidFill>
          <a:ln>
            <a:noFill/>
          </a:ln>
        </p:spPr>
      </p:pic>
      <p:sp>
        <p:nvSpPr>
          <p:cNvPr id="536" name="Google Shape;536;ge2dbbdfb11_3_49"/>
          <p:cNvSpPr txBox="1"/>
          <p:nvPr/>
        </p:nvSpPr>
        <p:spPr>
          <a:xfrm>
            <a:off x="618659" y="1349842"/>
            <a:ext cx="6165663" cy="5164883"/>
          </a:xfrm>
          <a:prstGeom prst="rect">
            <a:avLst/>
          </a:prstGeom>
          <a:noFill/>
          <a:ln>
            <a:noFill/>
          </a:ln>
        </p:spPr>
        <p:txBody>
          <a:bodyPr anchorCtr="0" anchor="ctr" bIns="45700" lIns="91425" spcFirstLastPara="1" rIns="91425" wrap="square" tIns="45700">
            <a:normAutofit/>
          </a:bodyPr>
          <a:lstStyle/>
          <a:p>
            <a:pPr indent="0" lvl="0" marL="117475" marR="0" rtl="0" algn="l">
              <a:lnSpc>
                <a:spcPct val="90000"/>
              </a:lnSpc>
              <a:spcBef>
                <a:spcPts val="0"/>
              </a:spcBef>
              <a:spcAft>
                <a:spcPts val="0"/>
              </a:spcAft>
              <a:buClr>
                <a:srgbClr val="FAF1D5"/>
              </a:buClr>
              <a:buSzPts val="2300"/>
              <a:buFont typeface="Arial"/>
              <a:buNone/>
            </a:pPr>
            <a:r>
              <a:rPr b="1" i="0" lang="en-US" sz="2300" u="none" cap="none" strike="noStrike">
                <a:solidFill>
                  <a:srgbClr val="FAF1D5"/>
                </a:solidFill>
                <a:latin typeface="Nunito Sans"/>
                <a:ea typeface="Nunito Sans"/>
                <a:cs typeface="Nunito Sans"/>
                <a:sym typeface="Nunito Sans"/>
              </a:rPr>
              <a:t>Kimberlé Crenshaw defines Intersectionality as,</a:t>
            </a:r>
            <a:endParaRPr/>
          </a:p>
          <a:p>
            <a:pPr indent="0" lvl="0" marL="117475" marR="0" rtl="0" algn="just">
              <a:lnSpc>
                <a:spcPct val="90000"/>
              </a:lnSpc>
              <a:spcBef>
                <a:spcPts val="1000"/>
              </a:spcBef>
              <a:spcAft>
                <a:spcPts val="0"/>
              </a:spcAft>
              <a:buClr>
                <a:schemeClr val="lt1"/>
              </a:buClr>
              <a:buSzPts val="2000"/>
              <a:buFont typeface="Arial"/>
              <a:buNone/>
            </a:pPr>
            <a:r>
              <a:t/>
            </a:r>
            <a:endParaRPr b="0" i="1" sz="2000" u="none" cap="none" strike="noStrike">
              <a:solidFill>
                <a:srgbClr val="FAF1D5"/>
              </a:solidFill>
              <a:latin typeface="Crimson Text"/>
              <a:ea typeface="Crimson Text"/>
              <a:cs typeface="Crimson Text"/>
              <a:sym typeface="Crimson Text"/>
            </a:endParaRPr>
          </a:p>
          <a:p>
            <a:pPr indent="0" lvl="0" marL="117475" marR="0" rtl="0" algn="just">
              <a:lnSpc>
                <a:spcPct val="90000"/>
              </a:lnSpc>
              <a:spcBef>
                <a:spcPts val="1000"/>
              </a:spcBef>
              <a:spcAft>
                <a:spcPts val="0"/>
              </a:spcAft>
              <a:buClr>
                <a:srgbClr val="FAF1D5"/>
              </a:buClr>
              <a:buSzPts val="2000"/>
              <a:buFont typeface="Arial"/>
              <a:buNone/>
            </a:pPr>
            <a:r>
              <a:rPr b="0" i="1" lang="en-US" sz="2000" u="none" cap="none" strike="noStrike">
                <a:solidFill>
                  <a:srgbClr val="FAF1D5"/>
                </a:solidFill>
                <a:latin typeface="Crimson Text"/>
                <a:ea typeface="Crimson Text"/>
                <a:cs typeface="Crimson Text"/>
                <a:sym typeface="Crimson Text"/>
              </a:rPr>
              <a:t>“Intersectionality is a lens through which you can see where power comes and collides, where it interlocks and intersects. It’s not simply that there’s a race problem here, a gender problem here, and a class or LBGTQ problem there. Many times that framework erases what happens to people who are subject to all of these things.</a:t>
            </a:r>
            <a:endParaRPr b="0" i="0" sz="3200" u="none" cap="none" strike="noStrike">
              <a:solidFill>
                <a:srgbClr val="FAF1D5"/>
              </a:solidFill>
              <a:latin typeface="Libre Franklin"/>
              <a:ea typeface="Libre Franklin"/>
              <a:cs typeface="Libre Franklin"/>
              <a:sym typeface="Libre Franklin"/>
            </a:endParaRPr>
          </a:p>
          <a:p>
            <a:pPr indent="0" lvl="0" marL="117475" marR="0" rtl="0" algn="just">
              <a:lnSpc>
                <a:spcPct val="90000"/>
              </a:lnSpc>
              <a:spcBef>
                <a:spcPts val="1000"/>
              </a:spcBef>
              <a:spcAft>
                <a:spcPts val="0"/>
              </a:spcAft>
              <a:buClr>
                <a:schemeClr val="lt1"/>
              </a:buClr>
              <a:buSzPts val="2000"/>
              <a:buFont typeface="Arial"/>
              <a:buNone/>
            </a:pPr>
            <a:r>
              <a:t/>
            </a:r>
            <a:endParaRPr b="0" i="1" sz="2000" u="none" cap="none" strike="noStrike">
              <a:solidFill>
                <a:srgbClr val="FAF1D5"/>
              </a:solidFill>
              <a:latin typeface="Crimson Text"/>
              <a:ea typeface="Crimson Text"/>
              <a:cs typeface="Crimson Text"/>
              <a:sym typeface="Crimson Text"/>
            </a:endParaRPr>
          </a:p>
          <a:p>
            <a:pPr indent="0" lvl="0" marL="117475" marR="0" rtl="0" algn="just">
              <a:lnSpc>
                <a:spcPct val="90000"/>
              </a:lnSpc>
              <a:spcBef>
                <a:spcPts val="1000"/>
              </a:spcBef>
              <a:spcAft>
                <a:spcPts val="0"/>
              </a:spcAft>
              <a:buClr>
                <a:srgbClr val="FAF1D5"/>
              </a:buClr>
              <a:buSzPts val="2000"/>
              <a:buFont typeface="Arial"/>
              <a:buNone/>
            </a:pPr>
            <a:r>
              <a:rPr b="0" i="1" lang="en-US" sz="2000" u="none" cap="none" strike="noStrike">
                <a:solidFill>
                  <a:srgbClr val="FAF1D5"/>
                </a:solidFill>
                <a:latin typeface="Crimson Text"/>
                <a:ea typeface="Crimson Text"/>
                <a:cs typeface="Crimson Text"/>
                <a:sym typeface="Crimson Text"/>
              </a:rPr>
              <a:t> If someone is trying to think about how to explain to the courts why they should not dismiss a case made by black women, just because the employer did hire blacks who were men and women who were white, well, that's what the tool was designed to do. If it works, great. If it doesn’t work, it’s not like you have to use this concept.”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ge2dbbdfb11_3_56"/>
          <p:cNvSpPr txBox="1"/>
          <p:nvPr>
            <p:ph type="title"/>
          </p:nvPr>
        </p:nvSpPr>
        <p:spPr>
          <a:xfrm>
            <a:off x="646111" y="452718"/>
            <a:ext cx="9404723" cy="92988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Libre Franklin Thin"/>
              <a:buNone/>
            </a:pPr>
            <a:r>
              <a:rPr lang="en-US"/>
              <a:t>How intersectionality operates?</a:t>
            </a:r>
            <a:endParaRPr/>
          </a:p>
        </p:txBody>
      </p:sp>
      <p:grpSp>
        <p:nvGrpSpPr>
          <p:cNvPr id="542" name="Google Shape;542;ge2dbbdfb11_3_56"/>
          <p:cNvGrpSpPr/>
          <p:nvPr/>
        </p:nvGrpSpPr>
        <p:grpSpPr>
          <a:xfrm>
            <a:off x="2401666" y="1152297"/>
            <a:ext cx="6928701" cy="5463091"/>
            <a:chOff x="1755554" y="39934"/>
            <a:chExt cx="6928701" cy="5463091"/>
          </a:xfrm>
        </p:grpSpPr>
        <p:sp>
          <p:nvSpPr>
            <p:cNvPr id="543" name="Google Shape;543;ge2dbbdfb11_3_56"/>
            <p:cNvSpPr/>
            <p:nvPr/>
          </p:nvSpPr>
          <p:spPr>
            <a:xfrm>
              <a:off x="1755554" y="1345805"/>
              <a:ext cx="4157220" cy="4157220"/>
            </a:xfrm>
            <a:prstGeom prst="ellipse">
              <a:avLst/>
            </a:prstGeom>
            <a:gradFill>
              <a:gsLst>
                <a:gs pos="0">
                  <a:srgbClr val="EACD63"/>
                </a:gs>
                <a:gs pos="100000">
                  <a:srgbClr val="BC9C21"/>
                </a:gs>
              </a:gsLst>
              <a:lin ang="5400000" scaled="0"/>
            </a:gradFill>
            <a:ln>
              <a:noFill/>
            </a:ln>
            <a:effectLst>
              <a:outerShdw blurRad="63500" rotWithShape="0" dir="5400000" dist="381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e2dbbdfb11_3_56"/>
            <p:cNvSpPr/>
            <p:nvPr/>
          </p:nvSpPr>
          <p:spPr>
            <a:xfrm>
              <a:off x="2349690" y="1939941"/>
              <a:ext cx="2968948" cy="2968948"/>
            </a:xfrm>
            <a:prstGeom prst="ellipse">
              <a:avLst/>
            </a:prstGeom>
            <a:gradFill>
              <a:gsLst>
                <a:gs pos="0">
                  <a:srgbClr val="F1955A"/>
                </a:gs>
                <a:gs pos="100000">
                  <a:srgbClr val="BF5F18"/>
                </a:gs>
              </a:gsLst>
              <a:lin ang="5400000" scaled="0"/>
            </a:gradFill>
            <a:ln>
              <a:noFill/>
            </a:ln>
            <a:effectLst>
              <a:outerShdw blurRad="63500" rotWithShape="0" dir="5400000" dist="381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e2dbbdfb11_3_56"/>
            <p:cNvSpPr/>
            <p:nvPr/>
          </p:nvSpPr>
          <p:spPr>
            <a:xfrm>
              <a:off x="2943480" y="2533731"/>
              <a:ext cx="1781369" cy="1781369"/>
            </a:xfrm>
            <a:prstGeom prst="ellipse">
              <a:avLst/>
            </a:prstGeom>
            <a:gradFill>
              <a:gsLst>
                <a:gs pos="0">
                  <a:srgbClr val="8CBCF7"/>
                </a:gs>
                <a:gs pos="100000">
                  <a:srgbClr val="277CE3"/>
                </a:gs>
              </a:gsLst>
              <a:lin ang="5400000" scaled="0"/>
            </a:gradFill>
            <a:ln>
              <a:noFill/>
            </a:ln>
            <a:effectLst>
              <a:outerShdw blurRad="63500" rotWithShape="0" dir="5400000" dist="381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e2dbbdfb11_3_56"/>
            <p:cNvSpPr/>
            <p:nvPr/>
          </p:nvSpPr>
          <p:spPr>
            <a:xfrm>
              <a:off x="3537269" y="3127520"/>
              <a:ext cx="593789" cy="593789"/>
            </a:xfrm>
            <a:prstGeom prst="ellipse">
              <a:avLst/>
            </a:prstGeom>
            <a:gradFill>
              <a:gsLst>
                <a:gs pos="0">
                  <a:srgbClr val="A3DDF0"/>
                </a:gs>
                <a:gs pos="100000">
                  <a:srgbClr val="42B0D5"/>
                </a:gs>
              </a:gsLst>
              <a:lin ang="5400000" scaled="0"/>
            </a:gradFill>
            <a:ln>
              <a:noFill/>
            </a:ln>
            <a:effectLst>
              <a:outerShdw blurRad="63500" rotWithShape="0" dir="5400000" dist="381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e2dbbdfb11_3_56"/>
            <p:cNvSpPr/>
            <p:nvPr/>
          </p:nvSpPr>
          <p:spPr>
            <a:xfrm>
              <a:off x="6605645" y="39934"/>
              <a:ext cx="2078610" cy="834529"/>
            </a:xfrm>
            <a:prstGeom prst="rect">
              <a:avLst/>
            </a:prstGeom>
            <a:solidFill>
              <a:schemeClr val="dk1">
                <a:alpha val="29803"/>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e2dbbdfb11_3_56"/>
            <p:cNvSpPr txBox="1"/>
            <p:nvPr/>
          </p:nvSpPr>
          <p:spPr>
            <a:xfrm>
              <a:off x="6605645" y="39934"/>
              <a:ext cx="2078610" cy="834529"/>
            </a:xfrm>
            <a:prstGeom prst="rect">
              <a:avLst/>
            </a:prstGeom>
            <a:noFill/>
            <a:ln>
              <a:noFill/>
            </a:ln>
          </p:spPr>
          <p:txBody>
            <a:bodyPr anchorCtr="0" anchor="ctr" bIns="20300" lIns="113775" spcFirstLastPara="1" rIns="20300" wrap="square" tIns="20300">
              <a:noAutofit/>
            </a:bodyPr>
            <a:lstStyle/>
            <a:p>
              <a:pPr indent="0" lvl="0" marL="0" marR="0" rtl="0" algn="l">
                <a:lnSpc>
                  <a:spcPct val="90000"/>
                </a:lnSpc>
                <a:spcBef>
                  <a:spcPts val="0"/>
                </a:spcBef>
                <a:spcAft>
                  <a:spcPts val="0"/>
                </a:spcAft>
                <a:buClr>
                  <a:schemeClr val="accent5"/>
                </a:buClr>
                <a:buSzPts val="1600"/>
                <a:buFont typeface="Libre Franklin"/>
                <a:buNone/>
              </a:pPr>
              <a:r>
                <a:rPr b="1" i="0" lang="en-US" sz="1600" u="none" cap="none" strike="noStrike">
                  <a:solidFill>
                    <a:schemeClr val="accent5"/>
                  </a:solidFill>
                  <a:latin typeface="Libre Franklin"/>
                  <a:ea typeface="Libre Franklin"/>
                  <a:cs typeface="Libre Franklin"/>
                  <a:sym typeface="Libre Franklin"/>
                </a:rPr>
                <a:t>Innermost</a:t>
              </a:r>
              <a:endParaRPr/>
            </a:p>
            <a:p>
              <a:pPr indent="0" lvl="0" marL="0" marR="0" rtl="0" algn="l">
                <a:lnSpc>
                  <a:spcPct val="90000"/>
                </a:lnSpc>
                <a:spcBef>
                  <a:spcPts val="560"/>
                </a:spcBef>
                <a:spcAft>
                  <a:spcPts val="0"/>
                </a:spcAft>
                <a:buClr>
                  <a:schemeClr val="lt1"/>
                </a:buClr>
                <a:buSzPts val="1600"/>
                <a:buFont typeface="Libre Franklin"/>
                <a:buNone/>
              </a:pPr>
              <a:r>
                <a:rPr b="0" i="0" lang="en-US" sz="1600" u="none" cap="none" strike="noStrike">
                  <a:solidFill>
                    <a:schemeClr val="lt1"/>
                  </a:solidFill>
                  <a:latin typeface="Libre Franklin"/>
                  <a:ea typeface="Libre Franklin"/>
                  <a:cs typeface="Libre Franklin"/>
                  <a:sym typeface="Libre Franklin"/>
                </a:rPr>
                <a:t>Unique Circumstances</a:t>
              </a:r>
              <a:endParaRPr/>
            </a:p>
          </p:txBody>
        </p:sp>
        <p:cxnSp>
          <p:nvCxnSpPr>
            <p:cNvPr id="549" name="Google Shape;549;ge2dbbdfb11_3_56"/>
            <p:cNvCxnSpPr/>
            <p:nvPr/>
          </p:nvCxnSpPr>
          <p:spPr>
            <a:xfrm>
              <a:off x="6085992" y="457199"/>
              <a:ext cx="519652" cy="0"/>
            </a:xfrm>
            <a:prstGeom prst="straightConnector1">
              <a:avLst/>
            </a:prstGeom>
            <a:noFill/>
            <a:ln cap="rnd" cmpd="sng" w="9525">
              <a:solidFill>
                <a:srgbClr val="F2E3BB"/>
              </a:solidFill>
              <a:prstDash val="solid"/>
              <a:round/>
              <a:headEnd len="sm" w="sm" type="none"/>
              <a:tailEnd len="sm" w="sm" type="none"/>
            </a:ln>
          </p:spPr>
        </p:cxnSp>
        <p:cxnSp>
          <p:nvCxnSpPr>
            <p:cNvPr id="550" name="Google Shape;550;ge2dbbdfb11_3_56"/>
            <p:cNvCxnSpPr/>
            <p:nvPr/>
          </p:nvCxnSpPr>
          <p:spPr>
            <a:xfrm rot="5400000">
              <a:off x="3473872" y="784580"/>
              <a:ext cx="2937769" cy="2286471"/>
            </a:xfrm>
            <a:prstGeom prst="straightConnector1">
              <a:avLst/>
            </a:prstGeom>
            <a:noFill/>
            <a:ln cap="rnd" cmpd="sng" w="9525">
              <a:solidFill>
                <a:srgbClr val="F2E3BB"/>
              </a:solidFill>
              <a:prstDash val="solid"/>
              <a:round/>
              <a:headEnd len="sm" w="sm" type="none"/>
              <a:tailEnd len="sm" w="sm" type="none"/>
            </a:ln>
          </p:spPr>
        </p:cxnSp>
        <p:sp>
          <p:nvSpPr>
            <p:cNvPr id="551" name="Google Shape;551;ge2dbbdfb11_3_56"/>
            <p:cNvSpPr/>
            <p:nvPr/>
          </p:nvSpPr>
          <p:spPr>
            <a:xfrm>
              <a:off x="6605645" y="979871"/>
              <a:ext cx="2078610" cy="867787"/>
            </a:xfrm>
            <a:prstGeom prst="rect">
              <a:avLst/>
            </a:prstGeom>
            <a:solidFill>
              <a:schemeClr val="dk1">
                <a:alpha val="29803"/>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e2dbbdfb11_3_56"/>
            <p:cNvSpPr txBox="1"/>
            <p:nvPr/>
          </p:nvSpPr>
          <p:spPr>
            <a:xfrm>
              <a:off x="6605645" y="979871"/>
              <a:ext cx="2078610" cy="867787"/>
            </a:xfrm>
            <a:prstGeom prst="rect">
              <a:avLst/>
            </a:prstGeom>
            <a:noFill/>
            <a:ln>
              <a:noFill/>
            </a:ln>
          </p:spPr>
          <p:txBody>
            <a:bodyPr anchorCtr="0" anchor="ctr" bIns="20300" lIns="113775" spcFirstLastPara="1" rIns="20300" wrap="square" tIns="20300">
              <a:noAutofit/>
            </a:bodyPr>
            <a:lstStyle/>
            <a:p>
              <a:pPr indent="0" lvl="0" marL="0" marR="0" rtl="0" algn="l">
                <a:lnSpc>
                  <a:spcPct val="90000"/>
                </a:lnSpc>
                <a:spcBef>
                  <a:spcPts val="0"/>
                </a:spcBef>
                <a:spcAft>
                  <a:spcPts val="0"/>
                </a:spcAft>
                <a:buClr>
                  <a:schemeClr val="accent4"/>
                </a:buClr>
                <a:buSzPts val="1600"/>
                <a:buFont typeface="Libre Franklin"/>
                <a:buNone/>
              </a:pPr>
              <a:r>
                <a:rPr b="1" i="0" lang="en-US" sz="1600" u="none" cap="none" strike="noStrike">
                  <a:solidFill>
                    <a:schemeClr val="accent4"/>
                  </a:solidFill>
                  <a:latin typeface="Libre Franklin"/>
                  <a:ea typeface="Libre Franklin"/>
                  <a:cs typeface="Libre Franklin"/>
                  <a:sym typeface="Libre Franklin"/>
                </a:rPr>
                <a:t>Second</a:t>
              </a:r>
              <a:endParaRPr/>
            </a:p>
            <a:p>
              <a:pPr indent="0" lvl="0" marL="0" marR="0" rtl="0" algn="l">
                <a:lnSpc>
                  <a:spcPct val="90000"/>
                </a:lnSpc>
                <a:spcBef>
                  <a:spcPts val="560"/>
                </a:spcBef>
                <a:spcAft>
                  <a:spcPts val="0"/>
                </a:spcAft>
                <a:buClr>
                  <a:schemeClr val="lt1"/>
                </a:buClr>
                <a:buSzPts val="1600"/>
                <a:buFont typeface="Libre Franklin"/>
                <a:buNone/>
              </a:pPr>
              <a:r>
                <a:rPr b="0" i="0" lang="en-US" sz="1600" u="none" cap="none" strike="noStrike">
                  <a:solidFill>
                    <a:schemeClr val="lt1"/>
                  </a:solidFill>
                  <a:latin typeface="Libre Franklin"/>
                  <a:ea typeface="Libre Franklin"/>
                  <a:cs typeface="Libre Franklin"/>
                  <a:sym typeface="Libre Franklin"/>
                </a:rPr>
                <a:t>Aspects of identiy</a:t>
              </a:r>
              <a:endParaRPr b="0" i="0" sz="1600" u="none" cap="none" strike="noStrike">
                <a:solidFill>
                  <a:schemeClr val="lt1"/>
                </a:solidFill>
                <a:latin typeface="Libre Franklin"/>
                <a:ea typeface="Libre Franklin"/>
                <a:cs typeface="Libre Franklin"/>
                <a:sym typeface="Libre Franklin"/>
              </a:endParaRPr>
            </a:p>
          </p:txBody>
        </p:sp>
        <p:cxnSp>
          <p:nvCxnSpPr>
            <p:cNvPr id="553" name="Google Shape;553;ge2dbbdfb11_3_56"/>
            <p:cNvCxnSpPr/>
            <p:nvPr/>
          </p:nvCxnSpPr>
          <p:spPr>
            <a:xfrm>
              <a:off x="6085992" y="1451468"/>
              <a:ext cx="519652" cy="0"/>
            </a:xfrm>
            <a:prstGeom prst="straightConnector1">
              <a:avLst/>
            </a:prstGeom>
            <a:noFill/>
            <a:ln cap="rnd" cmpd="sng" w="9525">
              <a:solidFill>
                <a:srgbClr val="F2E3BB"/>
              </a:solidFill>
              <a:prstDash val="solid"/>
              <a:round/>
              <a:headEnd len="sm" w="sm" type="none"/>
              <a:tailEnd len="sm" w="sm" type="none"/>
            </a:ln>
          </p:spPr>
        </p:cxnSp>
        <p:cxnSp>
          <p:nvCxnSpPr>
            <p:cNvPr id="554" name="Google Shape;554;ge2dbbdfb11_3_56"/>
            <p:cNvCxnSpPr/>
            <p:nvPr/>
          </p:nvCxnSpPr>
          <p:spPr>
            <a:xfrm rot="5400000">
              <a:off x="3982438" y="1762566"/>
              <a:ext cx="2412573" cy="1791069"/>
            </a:xfrm>
            <a:prstGeom prst="straightConnector1">
              <a:avLst/>
            </a:prstGeom>
            <a:noFill/>
            <a:ln cap="rnd" cmpd="sng" w="9525">
              <a:solidFill>
                <a:srgbClr val="F2E3BB"/>
              </a:solidFill>
              <a:prstDash val="solid"/>
              <a:round/>
              <a:headEnd len="sm" w="sm" type="none"/>
              <a:tailEnd len="sm" w="sm" type="none"/>
            </a:ln>
          </p:spPr>
        </p:cxnSp>
        <p:sp>
          <p:nvSpPr>
            <p:cNvPr id="555" name="Google Shape;555;ge2dbbdfb11_3_56"/>
            <p:cNvSpPr/>
            <p:nvPr/>
          </p:nvSpPr>
          <p:spPr>
            <a:xfrm>
              <a:off x="6605645" y="1948602"/>
              <a:ext cx="2078610" cy="994268"/>
            </a:xfrm>
            <a:prstGeom prst="rect">
              <a:avLst/>
            </a:prstGeom>
            <a:solidFill>
              <a:schemeClr val="dk1">
                <a:alpha val="29803"/>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e2dbbdfb11_3_56"/>
            <p:cNvSpPr txBox="1"/>
            <p:nvPr/>
          </p:nvSpPr>
          <p:spPr>
            <a:xfrm>
              <a:off x="6605645" y="1948602"/>
              <a:ext cx="2078610" cy="994268"/>
            </a:xfrm>
            <a:prstGeom prst="rect">
              <a:avLst/>
            </a:prstGeom>
            <a:noFill/>
            <a:ln>
              <a:noFill/>
            </a:ln>
          </p:spPr>
          <p:txBody>
            <a:bodyPr anchorCtr="0" anchor="ctr" bIns="20300" lIns="113775" spcFirstLastPara="1" rIns="20300" wrap="square" tIns="20300">
              <a:noAutofit/>
            </a:bodyPr>
            <a:lstStyle/>
            <a:p>
              <a:pPr indent="0" lvl="0" marL="0" marR="0" rtl="0" algn="l">
                <a:lnSpc>
                  <a:spcPct val="90000"/>
                </a:lnSpc>
                <a:spcBef>
                  <a:spcPts val="0"/>
                </a:spcBef>
                <a:spcAft>
                  <a:spcPts val="0"/>
                </a:spcAft>
                <a:buClr>
                  <a:schemeClr val="accent3"/>
                </a:buClr>
                <a:buSzPts val="1600"/>
                <a:buFont typeface="Libre Franklin"/>
                <a:buNone/>
              </a:pPr>
              <a:r>
                <a:rPr b="1" i="0" lang="en-US" sz="1600" u="none" cap="none" strike="noStrike">
                  <a:solidFill>
                    <a:schemeClr val="accent3"/>
                  </a:solidFill>
                  <a:latin typeface="Libre Franklin"/>
                  <a:ea typeface="Libre Franklin"/>
                  <a:cs typeface="Libre Franklin"/>
                  <a:sym typeface="Libre Franklin"/>
                </a:rPr>
                <a:t>Third</a:t>
              </a:r>
              <a:endParaRPr b="0" i="0" sz="1600" u="none" cap="none" strike="noStrike">
                <a:solidFill>
                  <a:schemeClr val="accent3"/>
                </a:solidFill>
                <a:latin typeface="Libre Franklin"/>
                <a:ea typeface="Libre Franklin"/>
                <a:cs typeface="Libre Franklin"/>
                <a:sym typeface="Libre Franklin"/>
              </a:endParaRPr>
            </a:p>
            <a:p>
              <a:pPr indent="0" lvl="0" marL="0" marR="0" rtl="0" algn="l">
                <a:lnSpc>
                  <a:spcPct val="90000"/>
                </a:lnSpc>
                <a:spcBef>
                  <a:spcPts val="560"/>
                </a:spcBef>
                <a:spcAft>
                  <a:spcPts val="0"/>
                </a:spcAft>
                <a:buClr>
                  <a:schemeClr val="lt1"/>
                </a:buClr>
                <a:buSzPts val="1600"/>
                <a:buFont typeface="Libre Franklin"/>
                <a:buNone/>
              </a:pPr>
              <a:r>
                <a:rPr b="0" i="0" lang="en-US" sz="1600" u="none" cap="none" strike="noStrike">
                  <a:solidFill>
                    <a:schemeClr val="lt1"/>
                  </a:solidFill>
                  <a:latin typeface="Libre Franklin"/>
                  <a:ea typeface="Libre Franklin"/>
                  <a:cs typeface="Libre Franklin"/>
                  <a:sym typeface="Libre Franklin"/>
                </a:rPr>
                <a:t>Types of discriminations that impact identity</a:t>
              </a:r>
              <a:endParaRPr/>
            </a:p>
          </p:txBody>
        </p:sp>
        <p:cxnSp>
          <p:nvCxnSpPr>
            <p:cNvPr id="557" name="Google Shape;557;ge2dbbdfb11_3_56"/>
            <p:cNvCxnSpPr/>
            <p:nvPr/>
          </p:nvCxnSpPr>
          <p:spPr>
            <a:xfrm>
              <a:off x="6085992" y="2445736"/>
              <a:ext cx="519652" cy="0"/>
            </a:xfrm>
            <a:prstGeom prst="straightConnector1">
              <a:avLst/>
            </a:prstGeom>
            <a:noFill/>
            <a:ln cap="rnd" cmpd="sng" w="9525">
              <a:solidFill>
                <a:srgbClr val="F2E3BB"/>
              </a:solidFill>
              <a:prstDash val="solid"/>
              <a:round/>
              <a:headEnd len="sm" w="sm" type="none"/>
              <a:tailEnd len="sm" w="sm" type="none"/>
            </a:ln>
          </p:spPr>
        </p:cxnSp>
        <p:cxnSp>
          <p:nvCxnSpPr>
            <p:cNvPr id="558" name="Google Shape;558;ge2dbbdfb11_3_56"/>
            <p:cNvCxnSpPr/>
            <p:nvPr/>
          </p:nvCxnSpPr>
          <p:spPr>
            <a:xfrm rot="5400000">
              <a:off x="4474723" y="2674037"/>
              <a:ext cx="1840263" cy="1382275"/>
            </a:xfrm>
            <a:prstGeom prst="straightConnector1">
              <a:avLst/>
            </a:prstGeom>
            <a:noFill/>
            <a:ln cap="rnd" cmpd="sng" w="9525">
              <a:solidFill>
                <a:srgbClr val="F2E3BB"/>
              </a:solidFill>
              <a:prstDash val="solid"/>
              <a:round/>
              <a:headEnd len="sm" w="sm" type="none"/>
              <a:tailEnd len="sm" w="sm" type="none"/>
            </a:ln>
          </p:spPr>
        </p:cxnSp>
        <p:sp>
          <p:nvSpPr>
            <p:cNvPr id="559" name="Google Shape;559;ge2dbbdfb11_3_56"/>
            <p:cNvSpPr/>
            <p:nvPr/>
          </p:nvSpPr>
          <p:spPr>
            <a:xfrm>
              <a:off x="6605645" y="3046563"/>
              <a:ext cx="2078610" cy="994268"/>
            </a:xfrm>
            <a:prstGeom prst="rect">
              <a:avLst/>
            </a:prstGeom>
            <a:solidFill>
              <a:schemeClr val="dk1">
                <a:alpha val="29803"/>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e2dbbdfb11_3_56"/>
            <p:cNvSpPr txBox="1"/>
            <p:nvPr/>
          </p:nvSpPr>
          <p:spPr>
            <a:xfrm>
              <a:off x="6605645" y="3046563"/>
              <a:ext cx="2078610" cy="994268"/>
            </a:xfrm>
            <a:prstGeom prst="rect">
              <a:avLst/>
            </a:prstGeom>
            <a:noFill/>
            <a:ln>
              <a:noFill/>
            </a:ln>
          </p:spPr>
          <p:txBody>
            <a:bodyPr anchorCtr="0" anchor="ctr" bIns="20300" lIns="113775" spcFirstLastPara="1" rIns="20300" wrap="square" tIns="20300">
              <a:noAutofit/>
            </a:bodyPr>
            <a:lstStyle/>
            <a:p>
              <a:pPr indent="0" lvl="0" marL="0" marR="0" rtl="0" algn="l">
                <a:lnSpc>
                  <a:spcPct val="90000"/>
                </a:lnSpc>
                <a:spcBef>
                  <a:spcPts val="0"/>
                </a:spcBef>
                <a:spcAft>
                  <a:spcPts val="0"/>
                </a:spcAft>
                <a:buClr>
                  <a:schemeClr val="accent1"/>
                </a:buClr>
                <a:buSzPts val="1600"/>
                <a:buFont typeface="Libre Franklin"/>
                <a:buNone/>
              </a:pPr>
              <a:r>
                <a:rPr b="1" i="0" lang="en-US" sz="1600" u="none" cap="none" strike="noStrike">
                  <a:solidFill>
                    <a:schemeClr val="accent1"/>
                  </a:solidFill>
                  <a:latin typeface="Libre Franklin"/>
                  <a:ea typeface="Libre Franklin"/>
                  <a:cs typeface="Libre Franklin"/>
                  <a:sym typeface="Libre Franklin"/>
                </a:rPr>
                <a:t>Fourth</a:t>
              </a:r>
              <a:endParaRPr/>
            </a:p>
            <a:p>
              <a:pPr indent="0" lvl="0" marL="0" marR="0" rtl="0" algn="l">
                <a:lnSpc>
                  <a:spcPct val="90000"/>
                </a:lnSpc>
                <a:spcBef>
                  <a:spcPts val="560"/>
                </a:spcBef>
                <a:spcAft>
                  <a:spcPts val="0"/>
                </a:spcAft>
                <a:buClr>
                  <a:schemeClr val="lt1"/>
                </a:buClr>
                <a:buSzPts val="1600"/>
                <a:buFont typeface="Libre Franklin"/>
                <a:buNone/>
              </a:pPr>
              <a:r>
                <a:rPr b="0" i="0" lang="en-US" sz="1600" u="none" cap="none" strike="noStrike">
                  <a:solidFill>
                    <a:schemeClr val="lt1"/>
                  </a:solidFill>
                  <a:latin typeface="Libre Franklin"/>
                  <a:ea typeface="Libre Franklin"/>
                  <a:cs typeface="Libre Franklin"/>
                  <a:sym typeface="Libre Franklin"/>
                </a:rPr>
                <a:t>Larger forces and structures reinforcing exclusion</a:t>
              </a:r>
              <a:endParaRPr/>
            </a:p>
          </p:txBody>
        </p:sp>
        <p:cxnSp>
          <p:nvCxnSpPr>
            <p:cNvPr id="561" name="Google Shape;561;ge2dbbdfb11_3_56"/>
            <p:cNvCxnSpPr/>
            <p:nvPr/>
          </p:nvCxnSpPr>
          <p:spPr>
            <a:xfrm>
              <a:off x="6085992" y="3440005"/>
              <a:ext cx="519652" cy="0"/>
            </a:xfrm>
            <a:prstGeom prst="straightConnector1">
              <a:avLst/>
            </a:prstGeom>
            <a:noFill/>
            <a:ln cap="rnd" cmpd="sng" w="9525">
              <a:solidFill>
                <a:srgbClr val="F2E3BB"/>
              </a:solidFill>
              <a:prstDash val="solid"/>
              <a:round/>
              <a:headEnd len="sm" w="sm" type="none"/>
              <a:tailEnd len="sm" w="sm" type="none"/>
            </a:ln>
          </p:spPr>
        </p:cxnSp>
        <p:cxnSp>
          <p:nvCxnSpPr>
            <p:cNvPr id="562" name="Google Shape;562;ge2dbbdfb11_3_56"/>
            <p:cNvCxnSpPr/>
            <p:nvPr/>
          </p:nvCxnSpPr>
          <p:spPr>
            <a:xfrm rot="5400000">
              <a:off x="4968185" y="3589111"/>
              <a:ext cx="1264903" cy="965860"/>
            </a:xfrm>
            <a:prstGeom prst="straightConnector1">
              <a:avLst/>
            </a:prstGeom>
            <a:noFill/>
            <a:ln cap="rnd" cmpd="sng" w="9525">
              <a:solidFill>
                <a:srgbClr val="F2E3BB"/>
              </a:solidFill>
              <a:prstDash val="solid"/>
              <a:round/>
              <a:headEnd len="sm" w="sm" type="none"/>
              <a:tailEnd len="sm" w="sm" type="none"/>
            </a:ln>
          </p:spPr>
        </p:cxn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grpSp>
        <p:nvGrpSpPr>
          <p:cNvPr id="568" name="Google Shape;568;ge2dbbdfb11_3_81"/>
          <p:cNvGrpSpPr/>
          <p:nvPr/>
        </p:nvGrpSpPr>
        <p:grpSpPr>
          <a:xfrm>
            <a:off x="143192" y="374904"/>
            <a:ext cx="11305096" cy="6307823"/>
            <a:chOff x="0" y="0"/>
            <a:chExt cx="11305096" cy="6307823"/>
          </a:xfrm>
        </p:grpSpPr>
        <p:sp>
          <p:nvSpPr>
            <p:cNvPr id="569" name="Google Shape;569;ge2dbbdfb11_3_81"/>
            <p:cNvSpPr/>
            <p:nvPr/>
          </p:nvSpPr>
          <p:spPr>
            <a:xfrm>
              <a:off x="0" y="0"/>
              <a:ext cx="6294120" cy="6294120"/>
            </a:xfrm>
            <a:prstGeom prst="pie">
              <a:avLst>
                <a:gd fmla="val 5400000" name="adj1"/>
                <a:gd fmla="val 16200000" name="adj2"/>
              </a:avLst>
            </a:prstGeom>
            <a:gradFill>
              <a:gsLst>
                <a:gs pos="0">
                  <a:srgbClr val="EACD63"/>
                </a:gs>
                <a:gs pos="100000">
                  <a:srgbClr val="BC9C21"/>
                </a:gs>
              </a:gsLst>
              <a:lin ang="5400000" scaled="0"/>
            </a:gradFill>
            <a:ln>
              <a:noFill/>
            </a:ln>
            <a:effectLst>
              <a:outerShdw blurRad="63500" rotWithShape="0" dir="5400000" dist="381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e2dbbdfb11_3_81"/>
            <p:cNvSpPr/>
            <p:nvPr/>
          </p:nvSpPr>
          <p:spPr>
            <a:xfrm>
              <a:off x="3147060" y="0"/>
              <a:ext cx="8158036" cy="6294120"/>
            </a:xfrm>
            <a:prstGeom prst="rect">
              <a:avLst/>
            </a:prstGeom>
            <a:solidFill>
              <a:schemeClr val="lt1">
                <a:alpha val="89803"/>
              </a:schemeClr>
            </a:solidFill>
            <a:ln cap="rnd" cmpd="sng" w="9525">
              <a:solidFill>
                <a:srgbClr val="E5C131"/>
              </a:solidFill>
              <a:prstDash val="solid"/>
              <a:round/>
              <a:headEnd len="sm" w="sm" type="none"/>
              <a:tailEnd len="sm" w="sm" type="none"/>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e2dbbdfb11_3_81"/>
            <p:cNvSpPr txBox="1"/>
            <p:nvPr/>
          </p:nvSpPr>
          <p:spPr>
            <a:xfrm>
              <a:off x="3147060" y="0"/>
              <a:ext cx="8158036" cy="1337500"/>
            </a:xfrm>
            <a:prstGeom prst="rect">
              <a:avLst/>
            </a:prstGeom>
            <a:noFill/>
            <a:ln>
              <a:noFill/>
            </a:ln>
          </p:spPr>
          <p:txBody>
            <a:bodyPr anchorCtr="0" anchor="t" bIns="60950" lIns="60950" spcFirstLastPara="1" rIns="60950" wrap="square" tIns="182875">
              <a:noAutofit/>
            </a:bodyPr>
            <a:lstStyle/>
            <a:p>
              <a:pPr indent="0" lvl="0" marL="461963" marR="0" rtl="0" algn="l">
                <a:lnSpc>
                  <a:spcPct val="120000"/>
                </a:lnSpc>
                <a:spcBef>
                  <a:spcPts val="0"/>
                </a:spcBef>
                <a:spcAft>
                  <a:spcPts val="0"/>
                </a:spcAft>
                <a:buClr>
                  <a:schemeClr val="lt1"/>
                </a:buClr>
                <a:buSzPts val="1600"/>
                <a:buFont typeface="Libre Franklin"/>
                <a:buNone/>
              </a:pPr>
              <a:r>
                <a:rPr b="0" i="0" lang="en-US" sz="1600" u="none" cap="none" strike="noStrike">
                  <a:solidFill>
                    <a:schemeClr val="lt1"/>
                  </a:solidFill>
                  <a:latin typeface="Libre Franklin"/>
                  <a:ea typeface="Libre Franklin"/>
                  <a:cs typeface="Libre Franklin"/>
                  <a:sym typeface="Libre Franklin"/>
                </a:rPr>
                <a:t>Politics	Globalization	Capitalism</a:t>
              </a:r>
              <a:endParaRPr/>
            </a:p>
            <a:p>
              <a:pPr indent="0" lvl="0" marL="461963" marR="0" rtl="0" algn="l">
                <a:lnSpc>
                  <a:spcPct val="120000"/>
                </a:lnSpc>
                <a:spcBef>
                  <a:spcPts val="560"/>
                </a:spcBef>
                <a:spcAft>
                  <a:spcPts val="0"/>
                </a:spcAft>
                <a:buClr>
                  <a:schemeClr val="lt1"/>
                </a:buClr>
                <a:buSzPts val="1600"/>
                <a:buFont typeface="Libre Franklin"/>
                <a:buNone/>
              </a:pPr>
              <a:r>
                <a:rPr b="0" i="0" lang="en-US" sz="1600" u="none" cap="none" strike="noStrike">
                  <a:solidFill>
                    <a:schemeClr val="lt1"/>
                  </a:solidFill>
                  <a:latin typeface="Libre Franklin"/>
                  <a:ea typeface="Libre Franklin"/>
                  <a:cs typeface="Libre Franklin"/>
                  <a:sym typeface="Libre Franklin"/>
                </a:rPr>
                <a:t>War	Social Forces	Historical Forces</a:t>
              </a:r>
              <a:endParaRPr/>
            </a:p>
            <a:p>
              <a:pPr indent="0" lvl="0" marL="461963" marR="0" rtl="0" algn="l">
                <a:lnSpc>
                  <a:spcPct val="120000"/>
                </a:lnSpc>
                <a:spcBef>
                  <a:spcPts val="560"/>
                </a:spcBef>
                <a:spcAft>
                  <a:spcPts val="0"/>
                </a:spcAft>
                <a:buClr>
                  <a:schemeClr val="lt1"/>
                </a:buClr>
                <a:buSzPts val="1600"/>
                <a:buFont typeface="Libre Franklin"/>
                <a:buNone/>
              </a:pPr>
              <a:r>
                <a:rPr b="0" i="0" lang="en-US" sz="1600" u="none" cap="none" strike="noStrike">
                  <a:solidFill>
                    <a:schemeClr val="lt1"/>
                  </a:solidFill>
                  <a:latin typeface="Libre Franklin"/>
                  <a:ea typeface="Libre Franklin"/>
                  <a:cs typeface="Libre Franklin"/>
                  <a:sym typeface="Libre Franklin"/>
                </a:rPr>
                <a:t>Immigration System	Education System</a:t>
              </a:r>
              <a:endParaRPr/>
            </a:p>
            <a:p>
              <a:pPr indent="0" lvl="0" marL="461963" marR="0" rtl="0" algn="l">
                <a:lnSpc>
                  <a:spcPct val="120000"/>
                </a:lnSpc>
                <a:spcBef>
                  <a:spcPts val="560"/>
                </a:spcBef>
                <a:spcAft>
                  <a:spcPts val="0"/>
                </a:spcAft>
                <a:buClr>
                  <a:schemeClr val="lt1"/>
                </a:buClr>
                <a:buSzPts val="1600"/>
                <a:buFont typeface="Libre Franklin"/>
                <a:buNone/>
              </a:pPr>
              <a:r>
                <a:rPr b="0" i="0" lang="en-US" sz="1600" u="none" cap="none" strike="noStrike">
                  <a:solidFill>
                    <a:schemeClr val="lt1"/>
                  </a:solidFill>
                  <a:latin typeface="Libre Franklin"/>
                  <a:ea typeface="Libre Franklin"/>
                  <a:cs typeface="Libre Franklin"/>
                  <a:sym typeface="Libre Franklin"/>
                </a:rPr>
                <a:t>Economy	Legal System	Colonisation</a:t>
              </a:r>
              <a:endParaRPr b="0" i="0" sz="1600" u="none" cap="none" strike="noStrike">
                <a:solidFill>
                  <a:schemeClr val="lt1"/>
                </a:solidFill>
                <a:latin typeface="Libre Franklin"/>
                <a:ea typeface="Libre Franklin"/>
                <a:cs typeface="Libre Franklin"/>
                <a:sym typeface="Libre Franklin"/>
              </a:endParaRPr>
            </a:p>
          </p:txBody>
        </p:sp>
        <p:sp>
          <p:nvSpPr>
            <p:cNvPr id="572" name="Google Shape;572;ge2dbbdfb11_3_81"/>
            <p:cNvSpPr/>
            <p:nvPr/>
          </p:nvSpPr>
          <p:spPr>
            <a:xfrm>
              <a:off x="826103" y="1659324"/>
              <a:ext cx="4641913" cy="4641913"/>
            </a:xfrm>
            <a:prstGeom prst="pie">
              <a:avLst>
                <a:gd fmla="val 5400000" name="adj1"/>
                <a:gd fmla="val 16200000" name="adj2"/>
              </a:avLst>
            </a:prstGeom>
            <a:gradFill>
              <a:gsLst>
                <a:gs pos="0">
                  <a:srgbClr val="F1955A"/>
                </a:gs>
                <a:gs pos="100000">
                  <a:srgbClr val="BF5F18"/>
                </a:gs>
              </a:gsLst>
              <a:lin ang="5400000" scaled="0"/>
            </a:gradFill>
            <a:ln>
              <a:noFill/>
            </a:ln>
            <a:effectLst>
              <a:outerShdw blurRad="63500" rotWithShape="0" dir="5400000" dist="381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e2dbbdfb11_3_81"/>
            <p:cNvSpPr/>
            <p:nvPr/>
          </p:nvSpPr>
          <p:spPr>
            <a:xfrm>
              <a:off x="3147060" y="1652206"/>
              <a:ext cx="8158036" cy="4641913"/>
            </a:xfrm>
            <a:prstGeom prst="rect">
              <a:avLst/>
            </a:prstGeom>
            <a:solidFill>
              <a:schemeClr val="lt1">
                <a:alpha val="89803"/>
              </a:schemeClr>
            </a:solidFill>
            <a:ln cap="rnd" cmpd="sng" w="9525">
              <a:solidFill>
                <a:srgbClr val="EE7822"/>
              </a:solidFill>
              <a:prstDash val="solid"/>
              <a:round/>
              <a:headEnd len="sm" w="sm" type="none"/>
              <a:tailEnd len="sm" w="sm" type="none"/>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e2dbbdfb11_3_81"/>
            <p:cNvSpPr txBox="1"/>
            <p:nvPr/>
          </p:nvSpPr>
          <p:spPr>
            <a:xfrm>
              <a:off x="3147060" y="1652206"/>
              <a:ext cx="8158036" cy="1337500"/>
            </a:xfrm>
            <a:prstGeom prst="rect">
              <a:avLst/>
            </a:prstGeom>
            <a:noFill/>
            <a:ln>
              <a:noFill/>
            </a:ln>
          </p:spPr>
          <p:txBody>
            <a:bodyPr anchorCtr="0" anchor="t" bIns="60950" lIns="60950" spcFirstLastPara="1" rIns="60950" wrap="square" tIns="182875">
              <a:noAutofit/>
            </a:bodyPr>
            <a:lstStyle/>
            <a:p>
              <a:pPr indent="0" lvl="0" marL="461963" marR="0" rtl="0" algn="l">
                <a:lnSpc>
                  <a:spcPct val="120000"/>
                </a:lnSpc>
                <a:spcBef>
                  <a:spcPts val="0"/>
                </a:spcBef>
                <a:spcAft>
                  <a:spcPts val="0"/>
                </a:spcAft>
                <a:buClr>
                  <a:schemeClr val="lt1"/>
                </a:buClr>
                <a:buSzPts val="1600"/>
                <a:buFont typeface="Libre Franklin"/>
                <a:buNone/>
              </a:pPr>
              <a:r>
                <a:rPr b="0" i="0" lang="en-US" sz="1600" u="none" cap="none" strike="noStrike">
                  <a:solidFill>
                    <a:schemeClr val="lt1"/>
                  </a:solidFill>
                  <a:latin typeface="Libre Franklin"/>
                  <a:ea typeface="Libre Franklin"/>
                  <a:cs typeface="Libre Franklin"/>
                  <a:sym typeface="Libre Franklin"/>
                </a:rPr>
                <a:t>Racism	Discrimination	Heterosexism</a:t>
              </a:r>
              <a:endParaRPr/>
            </a:p>
            <a:p>
              <a:pPr indent="0" lvl="0" marL="461963" marR="0" rtl="0" algn="l">
                <a:lnSpc>
                  <a:spcPct val="120000"/>
                </a:lnSpc>
                <a:spcBef>
                  <a:spcPts val="560"/>
                </a:spcBef>
                <a:spcAft>
                  <a:spcPts val="0"/>
                </a:spcAft>
                <a:buClr>
                  <a:schemeClr val="lt1"/>
                </a:buClr>
                <a:buSzPts val="1600"/>
                <a:buFont typeface="Libre Franklin"/>
                <a:buNone/>
              </a:pPr>
              <a:r>
                <a:rPr b="0" i="0" lang="en-US" sz="1600" u="none" cap="none" strike="noStrike">
                  <a:solidFill>
                    <a:schemeClr val="lt1"/>
                  </a:solidFill>
                  <a:latin typeface="Libre Franklin"/>
                  <a:ea typeface="Libre Franklin"/>
                  <a:cs typeface="Libre Franklin"/>
                  <a:sym typeface="Libre Franklin"/>
                </a:rPr>
                <a:t>Sexism	Classism	Casteism</a:t>
              </a:r>
              <a:endParaRPr/>
            </a:p>
            <a:p>
              <a:pPr indent="0" lvl="0" marL="461963" marR="0" rtl="0" algn="l">
                <a:lnSpc>
                  <a:spcPct val="120000"/>
                </a:lnSpc>
                <a:spcBef>
                  <a:spcPts val="560"/>
                </a:spcBef>
                <a:spcAft>
                  <a:spcPts val="0"/>
                </a:spcAft>
                <a:buClr>
                  <a:schemeClr val="lt1"/>
                </a:buClr>
                <a:buSzPts val="1600"/>
                <a:buFont typeface="Libre Franklin"/>
                <a:buNone/>
              </a:pPr>
              <a:r>
                <a:rPr b="0" i="0" lang="en-US" sz="1600" u="none" cap="none" strike="noStrike">
                  <a:solidFill>
                    <a:schemeClr val="lt1"/>
                  </a:solidFill>
                  <a:latin typeface="Libre Franklin"/>
                  <a:ea typeface="Libre Franklin"/>
                  <a:cs typeface="Libre Franklin"/>
                  <a:sym typeface="Libre Franklin"/>
                </a:rPr>
                <a:t>Transphobia	Ageism	Homophobia</a:t>
              </a:r>
              <a:endParaRPr/>
            </a:p>
            <a:p>
              <a:pPr indent="0" lvl="0" marL="461963" marR="0" rtl="0" algn="l">
                <a:lnSpc>
                  <a:spcPct val="120000"/>
                </a:lnSpc>
                <a:spcBef>
                  <a:spcPts val="560"/>
                </a:spcBef>
                <a:spcAft>
                  <a:spcPts val="0"/>
                </a:spcAft>
                <a:buClr>
                  <a:schemeClr val="lt1"/>
                </a:buClr>
                <a:buSzPts val="1600"/>
                <a:buFont typeface="Libre Franklin"/>
                <a:buNone/>
              </a:pPr>
              <a:r>
                <a:rPr b="0" i="0" lang="en-US" sz="1600" u="none" cap="none" strike="noStrike">
                  <a:solidFill>
                    <a:schemeClr val="lt1"/>
                  </a:solidFill>
                  <a:latin typeface="Libre Franklin"/>
                  <a:ea typeface="Libre Franklin"/>
                  <a:cs typeface="Libre Franklin"/>
                  <a:sym typeface="Libre Franklin"/>
                </a:rPr>
                <a:t>Ableism</a:t>
              </a:r>
              <a:endParaRPr b="0" i="0" sz="1600" u="none" cap="none" strike="noStrike">
                <a:solidFill>
                  <a:schemeClr val="lt1"/>
                </a:solidFill>
                <a:latin typeface="Libre Franklin"/>
                <a:ea typeface="Libre Franklin"/>
                <a:cs typeface="Libre Franklin"/>
                <a:sym typeface="Libre Franklin"/>
              </a:endParaRPr>
            </a:p>
          </p:txBody>
        </p:sp>
        <p:sp>
          <p:nvSpPr>
            <p:cNvPr id="575" name="Google Shape;575;ge2dbbdfb11_3_81"/>
            <p:cNvSpPr/>
            <p:nvPr/>
          </p:nvSpPr>
          <p:spPr>
            <a:xfrm>
              <a:off x="1652206" y="3318116"/>
              <a:ext cx="2989707" cy="2989707"/>
            </a:xfrm>
            <a:prstGeom prst="pie">
              <a:avLst>
                <a:gd fmla="val 5400000" name="adj1"/>
                <a:gd fmla="val 16200000" name="adj2"/>
              </a:avLst>
            </a:prstGeom>
            <a:gradFill>
              <a:gsLst>
                <a:gs pos="0">
                  <a:srgbClr val="8CBCF7"/>
                </a:gs>
                <a:gs pos="100000">
                  <a:srgbClr val="277CE3"/>
                </a:gs>
              </a:gsLst>
              <a:lin ang="5400000" scaled="0"/>
            </a:gradFill>
            <a:ln>
              <a:noFill/>
            </a:ln>
            <a:effectLst>
              <a:outerShdw blurRad="63500" rotWithShape="0" dir="5400000" dist="381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e2dbbdfb11_3_81"/>
            <p:cNvSpPr/>
            <p:nvPr/>
          </p:nvSpPr>
          <p:spPr>
            <a:xfrm>
              <a:off x="3147060" y="3304413"/>
              <a:ext cx="8158036" cy="2989707"/>
            </a:xfrm>
            <a:prstGeom prst="rect">
              <a:avLst/>
            </a:prstGeom>
            <a:solidFill>
              <a:schemeClr val="lt1">
                <a:alpha val="89803"/>
              </a:schemeClr>
            </a:solidFill>
            <a:ln cap="rnd" cmpd="sng" w="9525">
              <a:solidFill>
                <a:srgbClr val="59A0F5"/>
              </a:solidFill>
              <a:prstDash val="solid"/>
              <a:round/>
              <a:headEnd len="sm" w="sm" type="none"/>
              <a:tailEnd len="sm" w="sm" type="none"/>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e2dbbdfb11_3_81"/>
            <p:cNvSpPr txBox="1"/>
            <p:nvPr/>
          </p:nvSpPr>
          <p:spPr>
            <a:xfrm>
              <a:off x="3147060" y="3304413"/>
              <a:ext cx="8158036" cy="1337500"/>
            </a:xfrm>
            <a:prstGeom prst="rect">
              <a:avLst/>
            </a:prstGeom>
            <a:noFill/>
            <a:ln>
              <a:noFill/>
            </a:ln>
          </p:spPr>
          <p:txBody>
            <a:bodyPr anchorCtr="0" anchor="t" bIns="53325" lIns="53325" spcFirstLastPara="1" rIns="53325" wrap="square" tIns="182875">
              <a:noAutofit/>
            </a:bodyPr>
            <a:lstStyle/>
            <a:p>
              <a:pPr indent="0" lvl="0" marL="457200" marR="0" rtl="0" algn="l">
                <a:lnSpc>
                  <a:spcPct val="100000"/>
                </a:lnSpc>
                <a:spcBef>
                  <a:spcPts val="0"/>
                </a:spcBef>
                <a:spcAft>
                  <a:spcPts val="0"/>
                </a:spcAft>
                <a:buClr>
                  <a:schemeClr val="lt1"/>
                </a:buClr>
                <a:buSzPts val="1400"/>
                <a:buFont typeface="Libre Franklin"/>
                <a:buNone/>
              </a:pPr>
              <a:r>
                <a:rPr b="0" i="0" lang="en-US" sz="1400" u="none" cap="none" strike="noStrike">
                  <a:solidFill>
                    <a:schemeClr val="lt1"/>
                  </a:solidFill>
                  <a:latin typeface="Libre Franklin"/>
                  <a:ea typeface="Libre Franklin"/>
                  <a:cs typeface="Libre Franklin"/>
                  <a:sym typeface="Libre Franklin"/>
                </a:rPr>
                <a:t>Age	Education	Indigeneity	Gender</a:t>
              </a:r>
              <a:endParaRPr/>
            </a:p>
            <a:p>
              <a:pPr indent="0" lvl="0" marL="457200" marR="0" rtl="0" algn="l">
                <a:lnSpc>
                  <a:spcPct val="100000"/>
                </a:lnSpc>
                <a:spcBef>
                  <a:spcPts val="600"/>
                </a:spcBef>
                <a:spcAft>
                  <a:spcPts val="0"/>
                </a:spcAft>
                <a:buClr>
                  <a:schemeClr val="lt1"/>
                </a:buClr>
                <a:buSzPts val="1400"/>
                <a:buFont typeface="Libre Franklin"/>
                <a:buNone/>
              </a:pPr>
              <a:r>
                <a:rPr b="0" i="0" lang="en-US" sz="1400" u="none" cap="none" strike="noStrike">
                  <a:solidFill>
                    <a:schemeClr val="lt1"/>
                  </a:solidFill>
                  <a:latin typeface="Libre Franklin"/>
                  <a:ea typeface="Libre Franklin"/>
                  <a:cs typeface="Libre Franklin"/>
                  <a:sym typeface="Libre Franklin"/>
                </a:rPr>
                <a:t>Occupation	Geographic Location	Income	Life experience</a:t>
              </a:r>
              <a:endParaRPr/>
            </a:p>
            <a:p>
              <a:pPr indent="0" lvl="0" marL="457200" marR="0" rtl="0" algn="l">
                <a:lnSpc>
                  <a:spcPct val="100000"/>
                </a:lnSpc>
                <a:spcBef>
                  <a:spcPts val="600"/>
                </a:spcBef>
                <a:spcAft>
                  <a:spcPts val="0"/>
                </a:spcAft>
                <a:buClr>
                  <a:schemeClr val="lt1"/>
                </a:buClr>
                <a:buSzPts val="1400"/>
                <a:buFont typeface="Libre Franklin"/>
                <a:buNone/>
              </a:pPr>
              <a:r>
                <a:rPr b="0" i="0" lang="en-US" sz="1400" u="none" cap="none" strike="noStrike">
                  <a:solidFill>
                    <a:schemeClr val="lt1"/>
                  </a:solidFill>
                  <a:latin typeface="Libre Franklin"/>
                  <a:ea typeface="Libre Franklin"/>
                  <a:cs typeface="Libre Franklin"/>
                  <a:sym typeface="Libre Franklin"/>
                </a:rPr>
                <a:t>Skin colour	Family status	Refugee status	Disability</a:t>
              </a:r>
              <a:endParaRPr/>
            </a:p>
            <a:p>
              <a:pPr indent="0" lvl="0" marL="457200" marR="0" rtl="0" algn="l">
                <a:lnSpc>
                  <a:spcPct val="100000"/>
                </a:lnSpc>
                <a:spcBef>
                  <a:spcPts val="600"/>
                </a:spcBef>
                <a:spcAft>
                  <a:spcPts val="0"/>
                </a:spcAft>
                <a:buClr>
                  <a:schemeClr val="lt1"/>
                </a:buClr>
                <a:buSzPts val="1400"/>
                <a:buFont typeface="Libre Franklin"/>
                <a:buNone/>
              </a:pPr>
              <a:r>
                <a:rPr b="0" i="0" lang="en-US" sz="1400" u="none" cap="none" strike="noStrike">
                  <a:solidFill>
                    <a:schemeClr val="lt1"/>
                  </a:solidFill>
                  <a:latin typeface="Libre Franklin"/>
                  <a:ea typeface="Libre Franklin"/>
                  <a:cs typeface="Libre Franklin"/>
                  <a:sym typeface="Libre Franklin"/>
                </a:rPr>
                <a:t>Experience of radicalization	Religion	Citizenship status</a:t>
              </a:r>
              <a:endParaRPr/>
            </a:p>
            <a:p>
              <a:pPr indent="0" lvl="0" marL="457200" marR="0" rtl="0" algn="l">
                <a:lnSpc>
                  <a:spcPct val="100000"/>
                </a:lnSpc>
                <a:spcBef>
                  <a:spcPts val="600"/>
                </a:spcBef>
                <a:spcAft>
                  <a:spcPts val="0"/>
                </a:spcAft>
                <a:buClr>
                  <a:schemeClr val="lt1"/>
                </a:buClr>
                <a:buSzPts val="1400"/>
                <a:buFont typeface="Libre Franklin"/>
                <a:buNone/>
              </a:pPr>
              <a:r>
                <a:rPr b="0" i="0" lang="en-US" sz="1400" u="none" cap="none" strike="noStrike">
                  <a:solidFill>
                    <a:schemeClr val="lt1"/>
                  </a:solidFill>
                  <a:latin typeface="Libre Franklin"/>
                  <a:ea typeface="Libre Franklin"/>
                  <a:cs typeface="Libre Franklin"/>
                  <a:sym typeface="Libre Franklin"/>
                </a:rPr>
                <a:t>Work history	Housing Situation	HIV status	Sexuality</a:t>
              </a:r>
              <a:endParaRPr/>
            </a:p>
            <a:p>
              <a:pPr indent="0" lvl="0" marL="457200" marR="0" rtl="0" algn="l">
                <a:lnSpc>
                  <a:spcPct val="100000"/>
                </a:lnSpc>
                <a:spcBef>
                  <a:spcPts val="600"/>
                </a:spcBef>
                <a:spcAft>
                  <a:spcPts val="0"/>
                </a:spcAft>
                <a:buClr>
                  <a:schemeClr val="lt1"/>
                </a:buClr>
                <a:buSzPts val="1400"/>
                <a:buFont typeface="Libre Franklin"/>
                <a:buNone/>
              </a:pPr>
              <a:r>
                <a:rPr b="0" i="0" lang="en-US" sz="1400" u="none" cap="none" strike="noStrike">
                  <a:solidFill>
                    <a:schemeClr val="lt1"/>
                  </a:solidFill>
                  <a:latin typeface="Libre Franklin"/>
                  <a:ea typeface="Libre Franklin"/>
                  <a:cs typeface="Libre Franklin"/>
                  <a:sym typeface="Libre Franklin"/>
                </a:rPr>
                <a:t>Spirituality	Social Status	Class background	Caste</a:t>
              </a:r>
              <a:endParaRPr b="0" i="0" sz="1400" u="none" cap="none" strike="noStrike">
                <a:solidFill>
                  <a:schemeClr val="lt1"/>
                </a:solidFill>
                <a:latin typeface="Libre Franklin"/>
                <a:ea typeface="Libre Franklin"/>
                <a:cs typeface="Libre Franklin"/>
                <a:sym typeface="Libre Franklin"/>
              </a:endParaRPr>
            </a:p>
          </p:txBody>
        </p:sp>
        <p:sp>
          <p:nvSpPr>
            <p:cNvPr id="578" name="Google Shape;578;ge2dbbdfb11_3_81"/>
            <p:cNvSpPr/>
            <p:nvPr/>
          </p:nvSpPr>
          <p:spPr>
            <a:xfrm>
              <a:off x="2695733" y="5328548"/>
              <a:ext cx="969259" cy="969259"/>
            </a:xfrm>
            <a:prstGeom prst="pie">
              <a:avLst>
                <a:gd fmla="val 5400000" name="adj1"/>
                <a:gd fmla="val 16200000" name="adj2"/>
              </a:avLst>
            </a:prstGeom>
            <a:gradFill>
              <a:gsLst>
                <a:gs pos="0">
                  <a:srgbClr val="A3DDF0"/>
                </a:gs>
                <a:gs pos="100000">
                  <a:srgbClr val="42B0D5"/>
                </a:gs>
              </a:gsLst>
              <a:lin ang="5400000" scaled="0"/>
            </a:gradFill>
            <a:ln>
              <a:noFill/>
            </a:ln>
            <a:effectLst>
              <a:outerShdw blurRad="63500" rotWithShape="0" dir="5400000" dist="381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e2dbbdfb11_3_81"/>
            <p:cNvSpPr/>
            <p:nvPr/>
          </p:nvSpPr>
          <p:spPr>
            <a:xfrm>
              <a:off x="3147060" y="5324392"/>
              <a:ext cx="8158036" cy="969727"/>
            </a:xfrm>
            <a:prstGeom prst="rect">
              <a:avLst/>
            </a:prstGeom>
            <a:solidFill>
              <a:schemeClr val="lt1">
                <a:alpha val="89803"/>
              </a:schemeClr>
            </a:solidFill>
            <a:ln cap="rnd" cmpd="sng" w="9525">
              <a:solidFill>
                <a:srgbClr val="74CDEA"/>
              </a:solidFill>
              <a:prstDash val="solid"/>
              <a:round/>
              <a:headEnd len="sm" w="sm" type="none"/>
              <a:tailEnd len="sm" w="sm" type="none"/>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e2dbbdfb11_3_81"/>
            <p:cNvSpPr txBox="1"/>
            <p:nvPr/>
          </p:nvSpPr>
          <p:spPr>
            <a:xfrm>
              <a:off x="3147060" y="5324392"/>
              <a:ext cx="8158036" cy="969727"/>
            </a:xfrm>
            <a:prstGeom prst="rect">
              <a:avLst/>
            </a:prstGeom>
            <a:noFill/>
            <a:ln>
              <a:noFill/>
            </a:ln>
          </p:spPr>
          <p:txBody>
            <a:bodyPr anchorCtr="0" anchor="t" bIns="60950" lIns="60950" spcFirstLastPara="1" rIns="60950" wrap="square" tIns="182875">
              <a:noAutofit/>
            </a:bodyPr>
            <a:lstStyle/>
            <a:p>
              <a:pPr indent="0" lvl="0" marL="0" marR="0" rtl="0" algn="ctr">
                <a:lnSpc>
                  <a:spcPct val="120000"/>
                </a:lnSpc>
                <a:spcBef>
                  <a:spcPts val="0"/>
                </a:spcBef>
                <a:spcAft>
                  <a:spcPts val="0"/>
                </a:spcAft>
                <a:buClr>
                  <a:schemeClr val="lt1"/>
                </a:buClr>
                <a:buSzPts val="1600"/>
                <a:buFont typeface="Libre Franklin"/>
                <a:buNone/>
              </a:pPr>
              <a:r>
                <a:rPr b="0" i="0" lang="en-US" sz="1600" u="none" cap="none" strike="noStrike">
                  <a:solidFill>
                    <a:schemeClr val="lt1"/>
                  </a:solidFill>
                  <a:latin typeface="Libre Franklin"/>
                  <a:ea typeface="Libre Franklin"/>
                  <a:cs typeface="Libre Franklin"/>
                  <a:sym typeface="Libre Franklin"/>
                </a:rPr>
                <a:t>Unique Circumstances of Power</a:t>
              </a:r>
              <a:br>
                <a:rPr b="0" i="0" lang="en-US" sz="1600" u="none" cap="none" strike="noStrike">
                  <a:solidFill>
                    <a:schemeClr val="lt1"/>
                  </a:solidFill>
                  <a:latin typeface="Libre Franklin"/>
                  <a:ea typeface="Libre Franklin"/>
                  <a:cs typeface="Libre Franklin"/>
                  <a:sym typeface="Libre Franklin"/>
                </a:rPr>
              </a:br>
              <a:r>
                <a:rPr b="0" i="0" lang="en-US" sz="1600" u="none" cap="none" strike="noStrike">
                  <a:solidFill>
                    <a:schemeClr val="lt1"/>
                  </a:solidFill>
                  <a:latin typeface="Libre Franklin"/>
                  <a:ea typeface="Libre Franklin"/>
                  <a:cs typeface="Libre Franklin"/>
                  <a:sym typeface="Libre Franklin"/>
                </a:rPr>
                <a:t>Privilege and Identity</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ge2dbbdfb11_3_98"/>
          <p:cNvSpPr/>
          <p:nvPr/>
        </p:nvSpPr>
        <p:spPr>
          <a:xfrm>
            <a:off x="4107248" y="163061"/>
            <a:ext cx="5899685" cy="2758220"/>
          </a:xfrm>
          <a:prstGeom prst="downArrowCallout">
            <a:avLst>
              <a:gd fmla="val 25000" name="adj1"/>
              <a:gd fmla="val 25000" name="adj2"/>
              <a:gd fmla="val 25000" name="adj3"/>
              <a:gd fmla="val 64977" name="adj4"/>
            </a:avLst>
          </a:prstGeom>
          <a:solidFill>
            <a:schemeClr val="accent5">
              <a:alpha val="49803"/>
            </a:scheme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400" u="none" cap="none" strike="noStrike">
                <a:solidFill>
                  <a:schemeClr val="accent1"/>
                </a:solidFill>
                <a:latin typeface="Libre Franklin"/>
                <a:ea typeface="Libre Franklin"/>
                <a:cs typeface="Libre Franklin"/>
                <a:sym typeface="Libre Franklin"/>
              </a:rPr>
              <a:t>Dimensions of Power</a:t>
            </a:r>
            <a:endParaRPr/>
          </a:p>
          <a:p>
            <a:pPr indent="0" lvl="0" marL="0" marR="0" rtl="0" algn="ctr">
              <a:spcBef>
                <a:spcPts val="0"/>
              </a:spcBef>
              <a:spcAft>
                <a:spcPts val="0"/>
              </a:spcAft>
              <a:buNone/>
            </a:pPr>
            <a:r>
              <a:rPr b="0" i="0" lang="en-US" sz="2400" u="none" cap="none" strike="noStrike">
                <a:solidFill>
                  <a:schemeClr val="lt1"/>
                </a:solidFill>
                <a:latin typeface="Libre Franklin Thin"/>
                <a:ea typeface="Libre Franklin Thin"/>
                <a:cs typeface="Libre Franklin Thin"/>
                <a:sym typeface="Libre Franklin Thin"/>
              </a:rPr>
              <a:t>Public (government, organizations, etc.)</a:t>
            </a:r>
            <a:endParaRPr/>
          </a:p>
          <a:p>
            <a:pPr indent="0" lvl="0" marL="0" marR="0" rtl="0" algn="ctr">
              <a:spcBef>
                <a:spcPts val="0"/>
              </a:spcBef>
              <a:spcAft>
                <a:spcPts val="0"/>
              </a:spcAft>
              <a:buNone/>
            </a:pPr>
            <a:r>
              <a:rPr b="0" i="0" lang="en-US" sz="2400" u="none" cap="none" strike="noStrike">
                <a:solidFill>
                  <a:schemeClr val="lt1"/>
                </a:solidFill>
                <a:latin typeface="Libre Franklin Thin"/>
                <a:ea typeface="Libre Franklin Thin"/>
                <a:cs typeface="Libre Franklin Thin"/>
                <a:sym typeface="Libre Franklin Thin"/>
              </a:rPr>
              <a:t>Private (family, friendships, etc.)</a:t>
            </a:r>
            <a:endParaRPr/>
          </a:p>
          <a:p>
            <a:pPr indent="0" lvl="0" marL="0" marR="0" rtl="0" algn="ctr">
              <a:spcBef>
                <a:spcPts val="0"/>
              </a:spcBef>
              <a:spcAft>
                <a:spcPts val="0"/>
              </a:spcAft>
              <a:buNone/>
            </a:pPr>
            <a:r>
              <a:rPr b="0" i="0" lang="en-US" sz="2400" u="none" cap="none" strike="noStrike">
                <a:solidFill>
                  <a:schemeClr val="lt1"/>
                </a:solidFill>
                <a:latin typeface="Libre Franklin Thin"/>
                <a:ea typeface="Libre Franklin Thin"/>
                <a:cs typeface="Libre Franklin Thin"/>
                <a:sym typeface="Libre Franklin Thin"/>
              </a:rPr>
              <a:t>Intimate (self-esteem, body image, etc.)</a:t>
            </a:r>
            <a:endParaRPr/>
          </a:p>
        </p:txBody>
      </p:sp>
      <p:sp>
        <p:nvSpPr>
          <p:cNvPr id="586" name="Google Shape;586;ge2dbbdfb11_3_98"/>
          <p:cNvSpPr/>
          <p:nvPr/>
        </p:nvSpPr>
        <p:spPr>
          <a:xfrm>
            <a:off x="2160046" y="2052596"/>
            <a:ext cx="3544298" cy="2737271"/>
          </a:xfrm>
          <a:prstGeom prst="rightArrowCallout">
            <a:avLst>
              <a:gd fmla="val 25000" name="adj1"/>
              <a:gd fmla="val 25000" name="adj2"/>
              <a:gd fmla="val 25000" name="adj3"/>
              <a:gd fmla="val 65249" name="adj4"/>
            </a:avLst>
          </a:prstGeom>
          <a:solidFill>
            <a:schemeClr val="accent5">
              <a:alpha val="49803"/>
            </a:scheme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r">
              <a:spcBef>
                <a:spcPts val="0"/>
              </a:spcBef>
              <a:spcAft>
                <a:spcPts val="0"/>
              </a:spcAft>
              <a:buNone/>
            </a:pPr>
            <a:r>
              <a:rPr b="1" i="0" lang="en-US" sz="2400" u="none" cap="none" strike="noStrike">
                <a:solidFill>
                  <a:schemeClr val="accent1"/>
                </a:solidFill>
                <a:latin typeface="Libre Franklin"/>
                <a:ea typeface="Libre Franklin"/>
                <a:cs typeface="Libre Franklin"/>
                <a:sym typeface="Libre Franklin"/>
              </a:rPr>
              <a:t>Expresssions of power</a:t>
            </a:r>
            <a:endParaRPr/>
          </a:p>
          <a:p>
            <a:pPr indent="0" lvl="0" marL="0" marR="0" rtl="0" algn="r">
              <a:spcBef>
                <a:spcPts val="0"/>
              </a:spcBef>
              <a:spcAft>
                <a:spcPts val="0"/>
              </a:spcAft>
              <a:buNone/>
            </a:pPr>
            <a:r>
              <a:rPr b="0" i="0" lang="en-US" sz="2400" u="none" cap="none" strike="noStrike">
                <a:solidFill>
                  <a:schemeClr val="lt1"/>
                </a:solidFill>
                <a:latin typeface="Libre Franklin Thin"/>
                <a:ea typeface="Libre Franklin Thin"/>
                <a:cs typeface="Libre Franklin Thin"/>
                <a:sym typeface="Libre Franklin Thin"/>
              </a:rPr>
              <a:t>Power to…</a:t>
            </a:r>
            <a:endParaRPr/>
          </a:p>
          <a:p>
            <a:pPr indent="0" lvl="0" marL="0" marR="0" rtl="0" algn="r">
              <a:spcBef>
                <a:spcPts val="0"/>
              </a:spcBef>
              <a:spcAft>
                <a:spcPts val="0"/>
              </a:spcAft>
              <a:buNone/>
            </a:pPr>
            <a:r>
              <a:rPr b="0" i="0" lang="en-US" sz="2400" u="none" cap="none" strike="noStrike">
                <a:solidFill>
                  <a:schemeClr val="lt1"/>
                </a:solidFill>
                <a:latin typeface="Libre Franklin Thin"/>
                <a:ea typeface="Libre Franklin Thin"/>
                <a:cs typeface="Libre Franklin Thin"/>
                <a:sym typeface="Libre Franklin Thin"/>
              </a:rPr>
              <a:t>Power over…</a:t>
            </a:r>
            <a:endParaRPr/>
          </a:p>
          <a:p>
            <a:pPr indent="0" lvl="0" marL="0" marR="0" rtl="0" algn="r">
              <a:spcBef>
                <a:spcPts val="0"/>
              </a:spcBef>
              <a:spcAft>
                <a:spcPts val="0"/>
              </a:spcAft>
              <a:buNone/>
            </a:pPr>
            <a:r>
              <a:rPr b="0" i="0" lang="en-US" sz="2400" u="none" cap="none" strike="noStrike">
                <a:solidFill>
                  <a:schemeClr val="lt1"/>
                </a:solidFill>
                <a:latin typeface="Libre Franklin Thin"/>
                <a:ea typeface="Libre Franklin Thin"/>
                <a:cs typeface="Libre Franklin Thin"/>
                <a:sym typeface="Libre Franklin Thin"/>
              </a:rPr>
              <a:t>Power with…</a:t>
            </a:r>
            <a:endParaRPr/>
          </a:p>
          <a:p>
            <a:pPr indent="0" lvl="0" marL="0" marR="0" rtl="0" algn="r">
              <a:spcBef>
                <a:spcPts val="0"/>
              </a:spcBef>
              <a:spcAft>
                <a:spcPts val="0"/>
              </a:spcAft>
              <a:buNone/>
            </a:pPr>
            <a:r>
              <a:rPr b="0" i="0" lang="en-US" sz="2400" u="none" cap="none" strike="noStrike">
                <a:solidFill>
                  <a:schemeClr val="lt1"/>
                </a:solidFill>
                <a:latin typeface="Libre Franklin Thin"/>
                <a:ea typeface="Libre Franklin Thin"/>
                <a:cs typeface="Libre Franklin Thin"/>
                <a:sym typeface="Libre Franklin Thin"/>
              </a:rPr>
              <a:t>Power within…</a:t>
            </a:r>
            <a:endParaRPr/>
          </a:p>
          <a:p>
            <a:pPr indent="0" lvl="0" marL="0" marR="0" rtl="0" algn="r">
              <a:spcBef>
                <a:spcPts val="0"/>
              </a:spcBef>
              <a:spcAft>
                <a:spcPts val="0"/>
              </a:spcAft>
              <a:buNone/>
            </a:pPr>
            <a:r>
              <a:rPr b="0" i="0" lang="en-US" sz="2400" u="none" cap="none" strike="noStrike">
                <a:solidFill>
                  <a:schemeClr val="lt1"/>
                </a:solidFill>
                <a:latin typeface="Libre Franklin Thin"/>
                <a:ea typeface="Libre Franklin Thin"/>
                <a:cs typeface="Libre Franklin Thin"/>
                <a:sym typeface="Libre Franklin Thin"/>
              </a:rPr>
              <a:t>Power under…</a:t>
            </a:r>
            <a:endParaRPr/>
          </a:p>
        </p:txBody>
      </p:sp>
      <p:sp>
        <p:nvSpPr>
          <p:cNvPr id="587" name="Google Shape;587;ge2dbbdfb11_3_98"/>
          <p:cNvSpPr/>
          <p:nvPr/>
        </p:nvSpPr>
        <p:spPr>
          <a:xfrm>
            <a:off x="8077924" y="2305497"/>
            <a:ext cx="3810213" cy="2428428"/>
          </a:xfrm>
          <a:prstGeom prst="leftArrowCallout">
            <a:avLst>
              <a:gd fmla="val 25000" name="adj1"/>
              <a:gd fmla="val 25000" name="adj2"/>
              <a:gd fmla="val 25000" name="adj3"/>
              <a:gd fmla="val 71226" name="adj4"/>
            </a:avLst>
          </a:prstGeom>
          <a:solidFill>
            <a:schemeClr val="accent5">
              <a:alpha val="49803"/>
            </a:scheme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400" u="none" cap="none" strike="noStrike">
                <a:solidFill>
                  <a:schemeClr val="accent1"/>
                </a:solidFill>
                <a:latin typeface="Libre Franklin"/>
                <a:ea typeface="Libre Franklin"/>
                <a:cs typeface="Libre Franklin"/>
                <a:sym typeface="Libre Franklin"/>
              </a:rPr>
              <a:t>Sources of power</a:t>
            </a:r>
            <a:endParaRPr/>
          </a:p>
          <a:p>
            <a:pPr indent="0" lvl="0" marL="0" marR="0" rtl="0" algn="l">
              <a:spcBef>
                <a:spcPts val="0"/>
              </a:spcBef>
              <a:spcAft>
                <a:spcPts val="0"/>
              </a:spcAft>
              <a:buNone/>
            </a:pPr>
            <a:r>
              <a:rPr lang="en-US" sz="2400">
                <a:solidFill>
                  <a:schemeClr val="lt1"/>
                </a:solidFill>
                <a:latin typeface="Libre Franklin Thin"/>
                <a:ea typeface="Libre Franklin Thin"/>
                <a:cs typeface="Libre Franklin Thin"/>
                <a:sym typeface="Libre Franklin Thin"/>
              </a:rPr>
              <a:t>Intrinsic (Personality, knowledge, etc.) Extrinsic (assigned power, positional power, earned power</a:t>
            </a:r>
            <a:endParaRPr/>
          </a:p>
        </p:txBody>
      </p:sp>
      <p:sp>
        <p:nvSpPr>
          <p:cNvPr id="588" name="Google Shape;588;ge2dbbdfb11_3_98"/>
          <p:cNvSpPr txBox="1"/>
          <p:nvPr>
            <p:ph type="title"/>
          </p:nvPr>
        </p:nvSpPr>
        <p:spPr>
          <a:xfrm>
            <a:off x="646111" y="452718"/>
            <a:ext cx="9404723" cy="140053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92D050"/>
              </a:buClr>
              <a:buSzPts val="4200"/>
              <a:buFont typeface="Libre Franklin Thin"/>
              <a:buNone/>
            </a:pPr>
            <a:r>
              <a:rPr lang="en-US">
                <a:solidFill>
                  <a:srgbClr val="92D050"/>
                </a:solidFill>
              </a:rPr>
              <a:t>Power</a:t>
            </a:r>
            <a:endParaRPr/>
          </a:p>
        </p:txBody>
      </p:sp>
      <p:pic>
        <p:nvPicPr>
          <p:cNvPr id="589" name="Google Shape;589;ge2dbbdfb11_3_98"/>
          <p:cNvPicPr preferRelativeResize="0"/>
          <p:nvPr/>
        </p:nvPicPr>
        <p:blipFill rotWithShape="1">
          <a:blip r:embed="rId3">
            <a:alphaModFix/>
          </a:blip>
          <a:srcRect b="0" l="0" r="0" t="0"/>
          <a:stretch/>
        </p:blipFill>
        <p:spPr>
          <a:xfrm>
            <a:off x="1522625" y="5604467"/>
            <a:ext cx="966788" cy="966788"/>
          </a:xfrm>
          <a:prstGeom prst="rect">
            <a:avLst/>
          </a:prstGeom>
          <a:noFill/>
          <a:ln>
            <a:noFill/>
          </a:ln>
        </p:spPr>
      </p:pic>
      <p:pic>
        <p:nvPicPr>
          <p:cNvPr id="590" name="Google Shape;590;ge2dbbdfb11_3_98"/>
          <p:cNvPicPr preferRelativeResize="0"/>
          <p:nvPr/>
        </p:nvPicPr>
        <p:blipFill rotWithShape="1">
          <a:blip r:embed="rId3">
            <a:alphaModFix/>
          </a:blip>
          <a:srcRect b="0" l="0" r="0" t="0"/>
          <a:stretch/>
        </p:blipFill>
        <p:spPr>
          <a:xfrm>
            <a:off x="470142" y="5604467"/>
            <a:ext cx="966788" cy="966788"/>
          </a:xfrm>
          <a:prstGeom prst="rect">
            <a:avLst/>
          </a:prstGeom>
          <a:noFill/>
          <a:ln>
            <a:noFill/>
          </a:ln>
        </p:spPr>
      </p:pic>
      <p:pic>
        <p:nvPicPr>
          <p:cNvPr id="591" name="Google Shape;591;ge2dbbdfb11_3_98"/>
          <p:cNvPicPr preferRelativeResize="0"/>
          <p:nvPr/>
        </p:nvPicPr>
        <p:blipFill rotWithShape="1">
          <a:blip r:embed="rId4">
            <a:alphaModFix/>
          </a:blip>
          <a:srcRect b="0" l="0" r="0" t="0"/>
          <a:stretch/>
        </p:blipFill>
        <p:spPr>
          <a:xfrm>
            <a:off x="2572581" y="5631776"/>
            <a:ext cx="1020664" cy="966788"/>
          </a:xfrm>
          <a:prstGeom prst="rect">
            <a:avLst/>
          </a:prstGeom>
          <a:noFill/>
          <a:ln>
            <a:noFill/>
          </a:ln>
        </p:spPr>
      </p:pic>
      <p:sp>
        <p:nvSpPr>
          <p:cNvPr id="592" name="Google Shape;592;ge2dbbdfb11_3_98"/>
          <p:cNvSpPr txBox="1"/>
          <p:nvPr/>
        </p:nvSpPr>
        <p:spPr>
          <a:xfrm>
            <a:off x="6003449" y="2921281"/>
            <a:ext cx="1775369"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a:solidFill>
                  <a:schemeClr val="lt1"/>
                </a:solidFill>
                <a:latin typeface="Libre Franklin"/>
                <a:ea typeface="Libre Franklin"/>
                <a:cs typeface="Libre Franklin"/>
                <a:sym typeface="Libre Franklin"/>
              </a:rPr>
              <a:t>You?</a:t>
            </a:r>
            <a:endParaRPr/>
          </a:p>
        </p:txBody>
      </p:sp>
      <p:sp>
        <p:nvSpPr>
          <p:cNvPr id="593" name="Google Shape;593;ge2dbbdfb11_3_98"/>
          <p:cNvSpPr txBox="1"/>
          <p:nvPr/>
        </p:nvSpPr>
        <p:spPr>
          <a:xfrm>
            <a:off x="10898049" y="5631776"/>
            <a:ext cx="1184417"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200">
                <a:solidFill>
                  <a:schemeClr val="lt1"/>
                </a:solidFill>
                <a:latin typeface="Libre Franklin"/>
                <a:ea typeface="Libre Franklin"/>
                <a:cs typeface="Libre Franklin"/>
                <a:sym typeface="Libre Franklin"/>
              </a:rPr>
              <a:t>Adapted  by Joanne Sandler from Batliwala, Gaventa &amp; Veneklasen</a:t>
            </a:r>
            <a:endParaRPr b="1" i="1" sz="1200">
              <a:solidFill>
                <a:schemeClr val="lt1"/>
              </a:solidFill>
              <a:latin typeface="Libre Franklin"/>
              <a:ea typeface="Libre Franklin"/>
              <a:cs typeface="Libre Franklin"/>
              <a:sym typeface="Libre Franklin"/>
            </a:endParaRPr>
          </a:p>
        </p:txBody>
      </p:sp>
      <p:sp>
        <p:nvSpPr>
          <p:cNvPr id="594" name="Google Shape;594;ge2dbbdfb11_3_98"/>
          <p:cNvSpPr/>
          <p:nvPr/>
        </p:nvSpPr>
        <p:spPr>
          <a:xfrm>
            <a:off x="3943351" y="3989314"/>
            <a:ext cx="6227482" cy="2444165"/>
          </a:xfrm>
          <a:prstGeom prst="upArrowCallout">
            <a:avLst>
              <a:gd fmla="val 25000" name="adj1"/>
              <a:gd fmla="val 25000" name="adj2"/>
              <a:gd fmla="val 25000" name="adj3"/>
              <a:gd fmla="val 64198" name="adj4"/>
            </a:avLst>
          </a:prstGeom>
          <a:solidFill>
            <a:schemeClr val="accent5">
              <a:alpha val="49803"/>
            </a:scheme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accent1"/>
                </a:solidFill>
                <a:latin typeface="Libre Franklin"/>
                <a:ea typeface="Libre Franklin"/>
                <a:cs typeface="Libre Franklin"/>
                <a:sym typeface="Libre Franklin"/>
              </a:rPr>
              <a:t>Three faces of power:</a:t>
            </a:r>
            <a:endParaRPr/>
          </a:p>
          <a:p>
            <a:pPr indent="0" lvl="0" marL="0" marR="0" rtl="0" algn="ctr">
              <a:spcBef>
                <a:spcPts val="0"/>
              </a:spcBef>
              <a:spcAft>
                <a:spcPts val="0"/>
              </a:spcAft>
              <a:buNone/>
            </a:pPr>
            <a:r>
              <a:rPr lang="en-US" sz="2400">
                <a:solidFill>
                  <a:schemeClr val="lt1"/>
                </a:solidFill>
                <a:latin typeface="Libre Franklin Thin"/>
                <a:ea typeface="Libre Franklin Thin"/>
                <a:cs typeface="Libre Franklin Thin"/>
                <a:sym typeface="Libre Franklin Thin"/>
              </a:rPr>
              <a:t>Visible/direct power (police, presidents, etc)</a:t>
            </a:r>
            <a:endParaRPr/>
          </a:p>
          <a:p>
            <a:pPr indent="0" lvl="0" marL="0" marR="0" rtl="0" algn="ctr">
              <a:spcBef>
                <a:spcPts val="0"/>
              </a:spcBef>
              <a:spcAft>
                <a:spcPts val="0"/>
              </a:spcAft>
              <a:buNone/>
            </a:pPr>
            <a:r>
              <a:rPr lang="en-US" sz="2400">
                <a:solidFill>
                  <a:schemeClr val="lt1"/>
                </a:solidFill>
                <a:latin typeface="Libre Franklin Thin"/>
                <a:ea typeface="Libre Franklin Thin"/>
                <a:cs typeface="Libre Franklin Thin"/>
                <a:sym typeface="Libre Franklin Thin"/>
              </a:rPr>
              <a:t>Agenda-setting power (lobbyists, influencers)</a:t>
            </a:r>
            <a:endParaRPr/>
          </a:p>
          <a:p>
            <a:pPr indent="0" lvl="0" marL="0" marR="0" rtl="0" algn="ctr">
              <a:spcBef>
                <a:spcPts val="0"/>
              </a:spcBef>
              <a:spcAft>
                <a:spcPts val="0"/>
              </a:spcAft>
              <a:buNone/>
            </a:pPr>
            <a:r>
              <a:rPr lang="en-US" sz="2400">
                <a:solidFill>
                  <a:schemeClr val="lt1"/>
                </a:solidFill>
                <a:latin typeface="Libre Franklin Thin"/>
                <a:ea typeface="Libre Franklin Thin"/>
                <a:cs typeface="Libre Franklin Thin"/>
                <a:sym typeface="Libre Franklin Thin"/>
              </a:rPr>
              <a:t>Idea-shaping power (media, religion, etc.)</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ge2dbbdfb11_3_111"/>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92D050"/>
              </a:buClr>
              <a:buSzPts val="4200"/>
              <a:buFont typeface="Libre Franklin Thin"/>
              <a:buNone/>
            </a:pPr>
            <a:r>
              <a:rPr lang="en-US">
                <a:solidFill>
                  <a:srgbClr val="92D050"/>
                </a:solidFill>
              </a:rPr>
              <a:t>Power and challenges!</a:t>
            </a:r>
            <a:endParaRPr>
              <a:solidFill>
                <a:srgbClr val="92D050"/>
              </a:solidFill>
            </a:endParaRPr>
          </a:p>
        </p:txBody>
      </p:sp>
      <p:sp>
        <p:nvSpPr>
          <p:cNvPr id="601" name="Google Shape;601;ge2dbbdfb11_3_111"/>
          <p:cNvSpPr txBox="1"/>
          <p:nvPr>
            <p:ph idx="1" type="body"/>
          </p:nvPr>
        </p:nvSpPr>
        <p:spPr>
          <a:xfrm>
            <a:off x="1280733" y="1847088"/>
            <a:ext cx="8946541" cy="3509324"/>
          </a:xfrm>
          <a:prstGeom prst="rect">
            <a:avLst/>
          </a:prstGeom>
          <a:noFill/>
          <a:ln>
            <a:noFill/>
          </a:ln>
        </p:spPr>
        <p:txBody>
          <a:bodyPr anchorCtr="0" anchor="t" bIns="45700" lIns="91425" spcFirstLastPara="1" rIns="91425" wrap="square" tIns="45700">
            <a:normAutofit/>
          </a:bodyPr>
          <a:lstStyle/>
          <a:p>
            <a:pPr indent="-200660" lvl="0" marL="342900" rtl="0" algn="l">
              <a:spcBef>
                <a:spcPts val="0"/>
              </a:spcBef>
              <a:spcAft>
                <a:spcPts val="0"/>
              </a:spcAft>
              <a:buSzPts val="2240"/>
              <a:buNone/>
            </a:pPr>
            <a:r>
              <a:t/>
            </a:r>
            <a:endParaRPr sz="2800"/>
          </a:p>
          <a:p>
            <a:pPr indent="-342900" lvl="0" marL="342900" rtl="0" algn="l">
              <a:spcBef>
                <a:spcPts val="1000"/>
              </a:spcBef>
              <a:spcAft>
                <a:spcPts val="0"/>
              </a:spcAft>
              <a:buSzPts val="2240"/>
              <a:buChar char="►"/>
            </a:pPr>
            <a:r>
              <a:rPr lang="en-US" sz="2800"/>
              <a:t>Think about the challenges one faces while managing / practising our feminist principles with power around us.</a:t>
            </a:r>
            <a:endParaRPr/>
          </a:p>
          <a:p>
            <a:pPr indent="-342900" lvl="0" marL="342900" rtl="0" algn="l">
              <a:spcBef>
                <a:spcPts val="1000"/>
              </a:spcBef>
              <a:spcAft>
                <a:spcPts val="0"/>
              </a:spcAft>
              <a:buSzPts val="2240"/>
              <a:buChar char="►"/>
            </a:pPr>
            <a:r>
              <a:rPr lang="en-US" sz="2800"/>
              <a:t>What are those principles? Do they guide your actions, through your work or in your life? The way you live, the way you interact with yourself, others around you, the planet etc.</a:t>
            </a:r>
            <a:endParaRPr/>
          </a:p>
          <a:p>
            <a:pPr indent="-241300" lvl="0" marL="342900" rtl="0" algn="l">
              <a:spcBef>
                <a:spcPts val="1000"/>
              </a:spcBef>
              <a:spcAft>
                <a:spcPts val="0"/>
              </a:spcAft>
              <a:buSzPts val="1600"/>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ge2dbbdfb11_3_117"/>
          <p:cNvSpPr txBox="1"/>
          <p:nvPr>
            <p:ph type="title"/>
          </p:nvPr>
        </p:nvSpPr>
        <p:spPr>
          <a:xfrm>
            <a:off x="646111" y="452718"/>
            <a:ext cx="9415928" cy="96350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92D050"/>
              </a:buClr>
              <a:buSzPts val="4200"/>
              <a:buFont typeface="Libre Franklin Thin"/>
              <a:buNone/>
            </a:pPr>
            <a:r>
              <a:rPr lang="en-US">
                <a:solidFill>
                  <a:srgbClr val="92D050"/>
                </a:solidFill>
              </a:rPr>
              <a:t>Examples of Further Refining Principles</a:t>
            </a:r>
            <a:endParaRPr/>
          </a:p>
        </p:txBody>
      </p:sp>
      <p:sp>
        <p:nvSpPr>
          <p:cNvPr id="607" name="Google Shape;607;ge2dbbdfb11_3_117"/>
          <p:cNvSpPr txBox="1"/>
          <p:nvPr>
            <p:ph idx="1" type="body"/>
          </p:nvPr>
        </p:nvSpPr>
        <p:spPr>
          <a:xfrm>
            <a:off x="554224" y="1584960"/>
            <a:ext cx="10694658" cy="5010912"/>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spcBef>
                <a:spcPts val="0"/>
              </a:spcBef>
              <a:spcAft>
                <a:spcPts val="0"/>
              </a:spcAft>
              <a:buSzPct val="80000"/>
              <a:buNone/>
            </a:pPr>
            <a:r>
              <a:rPr lang="en-US" sz="2800"/>
              <a:t>For example, to make this principle actionable: “grow a community of solidarity, care should be rooted in all processes”.  </a:t>
            </a:r>
            <a:endParaRPr/>
          </a:p>
          <a:p>
            <a:pPr indent="0" lvl="0" marL="0" rtl="0" algn="l">
              <a:spcBef>
                <a:spcPts val="1000"/>
              </a:spcBef>
              <a:spcAft>
                <a:spcPts val="0"/>
              </a:spcAft>
              <a:buSzPct val="80000"/>
              <a:buNone/>
            </a:pPr>
            <a:r>
              <a:rPr b="1" lang="en-US" sz="2800"/>
              <a:t>What specifically we could do to translate these principles into actionable points? </a:t>
            </a:r>
            <a:endParaRPr/>
          </a:p>
          <a:p>
            <a:pPr indent="-342900" lvl="0" marL="342900" rtl="0" algn="l">
              <a:spcBef>
                <a:spcPts val="1000"/>
              </a:spcBef>
              <a:spcAft>
                <a:spcPts val="0"/>
              </a:spcAft>
              <a:buSzPct val="80000"/>
              <a:buChar char="►"/>
            </a:pPr>
            <a:r>
              <a:rPr lang="en-US" sz="2800"/>
              <a:t>Check in with colleagues, </a:t>
            </a:r>
            <a:endParaRPr/>
          </a:p>
          <a:p>
            <a:pPr indent="-342900" lvl="0" marL="342900" rtl="0" algn="l">
              <a:spcBef>
                <a:spcPts val="1000"/>
              </a:spcBef>
              <a:spcAft>
                <a:spcPts val="0"/>
              </a:spcAft>
              <a:buSzPct val="80000"/>
              <a:buChar char="►"/>
            </a:pPr>
            <a:r>
              <a:rPr lang="en-US" sz="2800"/>
              <a:t>Respect other people’s boundaries, </a:t>
            </a:r>
            <a:endParaRPr/>
          </a:p>
          <a:p>
            <a:pPr indent="-342900" lvl="0" marL="342900" rtl="0" algn="l">
              <a:spcBef>
                <a:spcPts val="1000"/>
              </a:spcBef>
              <a:spcAft>
                <a:spcPts val="0"/>
              </a:spcAft>
              <a:buSzPct val="80000"/>
              <a:buChar char="►"/>
            </a:pPr>
            <a:r>
              <a:rPr lang="en-US" sz="2800"/>
              <a:t>Help create communities of solidarity by </a:t>
            </a:r>
            <a:endParaRPr/>
          </a:p>
          <a:p>
            <a:pPr indent="-285750" lvl="1" marL="742950" rtl="0" algn="l">
              <a:spcBef>
                <a:spcPts val="1000"/>
              </a:spcBef>
              <a:spcAft>
                <a:spcPts val="0"/>
              </a:spcAft>
              <a:buSzPct val="80000"/>
              <a:buChar char="►"/>
            </a:pPr>
            <a:r>
              <a:rPr lang="en-US" sz="2800"/>
              <a:t>Checking in and </a:t>
            </a:r>
            <a:endParaRPr/>
          </a:p>
          <a:p>
            <a:pPr indent="-285750" lvl="1" marL="742950" rtl="0" algn="l">
              <a:spcBef>
                <a:spcPts val="1000"/>
              </a:spcBef>
              <a:spcAft>
                <a:spcPts val="0"/>
              </a:spcAft>
              <a:buSzPct val="80000"/>
              <a:buChar char="►"/>
            </a:pPr>
            <a:r>
              <a:rPr lang="en-US" sz="2800"/>
              <a:t>Sharing resources,</a:t>
            </a:r>
            <a:endParaRPr/>
          </a:p>
          <a:p>
            <a:pPr indent="-342900" lvl="0" marL="342900" rtl="0" algn="l">
              <a:spcBef>
                <a:spcPts val="1000"/>
              </a:spcBef>
              <a:spcAft>
                <a:spcPts val="0"/>
              </a:spcAft>
              <a:buSzPct val="80000"/>
              <a:buChar char="►"/>
            </a:pPr>
            <a:r>
              <a:rPr lang="en-US" sz="2800"/>
              <a:t>How I frame my emails, </a:t>
            </a:r>
            <a:endParaRPr/>
          </a:p>
          <a:p>
            <a:pPr indent="-342900" lvl="0" marL="342900" rtl="0" algn="l">
              <a:spcBef>
                <a:spcPts val="1000"/>
              </a:spcBef>
              <a:spcAft>
                <a:spcPts val="0"/>
              </a:spcAft>
              <a:buSzPct val="80000"/>
              <a:buChar char="►"/>
            </a:pPr>
            <a:r>
              <a:rPr lang="en-US" sz="2800"/>
              <a:t>How to foster collaboration, </a:t>
            </a:r>
            <a:endParaRPr/>
          </a:p>
          <a:p>
            <a:pPr indent="-342900" lvl="0" marL="342900" rtl="0" algn="l">
              <a:spcBef>
                <a:spcPts val="1000"/>
              </a:spcBef>
              <a:spcAft>
                <a:spcPts val="0"/>
              </a:spcAft>
              <a:buSzPct val="80000"/>
              <a:buChar char="►"/>
            </a:pPr>
            <a:r>
              <a:rPr lang="en-US" sz="2800"/>
              <a:t>Support each other with work, how can we support, collaborate.</a:t>
            </a:r>
            <a:endParaRPr/>
          </a:p>
          <a:p>
            <a:pPr indent="-211328" lvl="0" marL="342900" rtl="0" algn="l">
              <a:spcBef>
                <a:spcPts val="1000"/>
              </a:spcBef>
              <a:spcAft>
                <a:spcPts val="0"/>
              </a:spcAft>
              <a:buSzPct val="80000"/>
              <a:buNone/>
            </a:pPr>
            <a:r>
              <a:t/>
            </a:r>
            <a:endParaRPr sz="2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441" name="Google Shape;441;p2" title="#ActForEqual - Join Generation Equality.mp4">
            <a:hlinkClick r:id="rId3"/>
          </p:cNvPr>
          <p:cNvPicPr preferRelativeResize="0"/>
          <p:nvPr/>
        </p:nvPicPr>
        <p:blipFill>
          <a:blip r:embed="rId4">
            <a:alphaModFix/>
          </a:blip>
          <a:stretch>
            <a:fillRect/>
          </a:stretch>
        </p:blipFill>
        <p:spPr>
          <a:xfrm>
            <a:off x="0" y="5"/>
            <a:ext cx="12192042"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1000"/>
                                        <p:tgtEl>
                                          <p:spTgt spid="4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ge2dbbdfb11_3_122"/>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92D050"/>
              </a:buClr>
              <a:buSzPts val="4200"/>
              <a:buFont typeface="Libre Franklin Thin"/>
              <a:buNone/>
            </a:pPr>
            <a:r>
              <a:rPr lang="en-US">
                <a:solidFill>
                  <a:srgbClr val="92D050"/>
                </a:solidFill>
              </a:rPr>
              <a:t>Feminist principles</a:t>
            </a:r>
            <a:br>
              <a:rPr lang="en-US"/>
            </a:br>
            <a:r>
              <a:rPr i="1" lang="en-US" sz="2000">
                <a:solidFill>
                  <a:schemeClr val="accent1"/>
                </a:solidFill>
              </a:rPr>
              <a:t>Adapted from Catherine O’Ignazio and Lauren F Klein, Feminist Data Visualisation </a:t>
            </a:r>
            <a:endParaRPr/>
          </a:p>
        </p:txBody>
      </p:sp>
      <p:grpSp>
        <p:nvGrpSpPr>
          <p:cNvPr id="614" name="Google Shape;614;ge2dbbdfb11_3_122"/>
          <p:cNvGrpSpPr/>
          <p:nvPr/>
        </p:nvGrpSpPr>
        <p:grpSpPr>
          <a:xfrm>
            <a:off x="649224" y="1643386"/>
            <a:ext cx="10570464" cy="2492635"/>
            <a:chOff x="2406105" y="719665"/>
            <a:chExt cx="10570464" cy="2492635"/>
          </a:xfrm>
        </p:grpSpPr>
        <p:sp>
          <p:nvSpPr>
            <p:cNvPr id="615" name="Google Shape;615;ge2dbbdfb11_3_122"/>
            <p:cNvSpPr/>
            <p:nvPr/>
          </p:nvSpPr>
          <p:spPr>
            <a:xfrm>
              <a:off x="2406105" y="719665"/>
              <a:ext cx="687012" cy="687012"/>
            </a:xfrm>
            <a:prstGeom prst="ellipse">
              <a:avLst/>
            </a:prstGeom>
            <a:solidFill>
              <a:srgbClr val="F5E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e2dbbdfb11_3_122"/>
            <p:cNvSpPr/>
            <p:nvPr/>
          </p:nvSpPr>
          <p:spPr>
            <a:xfrm>
              <a:off x="2470113" y="788366"/>
              <a:ext cx="549609" cy="549609"/>
            </a:xfrm>
            <a:prstGeom prst="chord">
              <a:avLst>
                <a:gd fmla="val 2508618" name="adj1"/>
                <a:gd fmla="val 8291382" name="adj2"/>
              </a:avLst>
            </a:prstGeom>
            <a:solidFill>
              <a:srgbClr val="E5C131"/>
            </a:solidFill>
            <a:ln cap="rnd" cmpd="sng" w="19050">
              <a:solidFill>
                <a:srgbClr val="E5C13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e2dbbdfb11_3_122"/>
            <p:cNvSpPr/>
            <p:nvPr/>
          </p:nvSpPr>
          <p:spPr>
            <a:xfrm>
              <a:off x="3238209" y="1406677"/>
              <a:ext cx="2651760" cy="1227003"/>
            </a:xfrm>
            <a:custGeom>
              <a:rect b="b" l="l" r="r" t="t"/>
              <a:pathLst>
                <a:path extrusionOk="0" h="2891176" w="2032410">
                  <a:moveTo>
                    <a:pt x="0" y="0"/>
                  </a:moveTo>
                  <a:lnTo>
                    <a:pt x="2032410" y="0"/>
                  </a:lnTo>
                  <a:lnTo>
                    <a:pt x="2032410" y="2891176"/>
                  </a:lnTo>
                  <a:lnTo>
                    <a:pt x="0" y="2891176"/>
                  </a:lnTo>
                  <a:lnTo>
                    <a:pt x="0" y="0"/>
                  </a:lnTo>
                  <a:close/>
                </a:path>
              </a:pathLst>
            </a:custGeom>
            <a:noFill/>
            <a:ln>
              <a:noFill/>
            </a:ln>
          </p:spPr>
          <p:txBody>
            <a:bodyPr anchorCtr="0" anchor="t" bIns="40625" lIns="40625" spcFirstLastPara="1" rIns="40625" wrap="square" tIns="40625">
              <a:noAutofit/>
            </a:bodyPr>
            <a:lstStyle/>
            <a:p>
              <a:pPr indent="-285750" lvl="0" marL="285750" marR="0" rtl="0" algn="l">
                <a:lnSpc>
                  <a:spcPct val="90000"/>
                </a:lnSpc>
                <a:spcBef>
                  <a:spcPts val="0"/>
                </a:spcBef>
                <a:spcAft>
                  <a:spcPts val="0"/>
                </a:spcAft>
                <a:buClr>
                  <a:schemeClr val="lt1"/>
                </a:buClr>
                <a:buSzPts val="1600"/>
                <a:buFont typeface="Arial"/>
                <a:buChar char="•"/>
              </a:pPr>
              <a:r>
                <a:rPr lang="en-US" sz="1600">
                  <a:solidFill>
                    <a:schemeClr val="lt1"/>
                  </a:solidFill>
                  <a:latin typeface="Libre Franklin"/>
                  <a:ea typeface="Libre Franklin"/>
                  <a:cs typeface="Libre Franklin"/>
                  <a:sym typeface="Libre Franklin"/>
                </a:rPr>
                <a:t>Male and female</a:t>
              </a:r>
              <a:endParaRPr sz="1600">
                <a:solidFill>
                  <a:schemeClr val="lt1"/>
                </a:solidFill>
                <a:latin typeface="Libre Franklin"/>
                <a:ea typeface="Libre Franklin"/>
                <a:cs typeface="Libre Franklin"/>
                <a:sym typeface="Libre Franklin"/>
              </a:endParaRPr>
            </a:p>
            <a:p>
              <a:pPr indent="-285750" lvl="0" marL="285750" marR="0" rtl="0" algn="l">
                <a:lnSpc>
                  <a:spcPct val="90000"/>
                </a:lnSpc>
                <a:spcBef>
                  <a:spcPts val="560"/>
                </a:spcBef>
                <a:spcAft>
                  <a:spcPts val="0"/>
                </a:spcAft>
                <a:buClr>
                  <a:schemeClr val="lt1"/>
                </a:buClr>
                <a:buSzPts val="1600"/>
                <a:buFont typeface="Arial"/>
                <a:buChar char="•"/>
              </a:pPr>
              <a:r>
                <a:rPr lang="en-US" sz="1600">
                  <a:solidFill>
                    <a:schemeClr val="lt1"/>
                  </a:solidFill>
                  <a:latin typeface="Libre Franklin"/>
                  <a:ea typeface="Libre Franklin"/>
                  <a:cs typeface="Libre Franklin"/>
                  <a:sym typeface="Libre Franklin"/>
                </a:rPr>
                <a:t>Nature and culture</a:t>
              </a:r>
              <a:endParaRPr sz="1600">
                <a:solidFill>
                  <a:schemeClr val="lt1"/>
                </a:solidFill>
                <a:latin typeface="Libre Franklin"/>
                <a:ea typeface="Libre Franklin"/>
                <a:cs typeface="Libre Franklin"/>
                <a:sym typeface="Libre Franklin"/>
              </a:endParaRPr>
            </a:p>
            <a:p>
              <a:pPr indent="-285750" lvl="0" marL="285750" marR="0" rtl="0" algn="l">
                <a:lnSpc>
                  <a:spcPct val="90000"/>
                </a:lnSpc>
                <a:spcBef>
                  <a:spcPts val="560"/>
                </a:spcBef>
                <a:spcAft>
                  <a:spcPts val="0"/>
                </a:spcAft>
                <a:buClr>
                  <a:schemeClr val="lt1"/>
                </a:buClr>
                <a:buSzPts val="1600"/>
                <a:buFont typeface="Arial"/>
                <a:buChar char="•"/>
              </a:pPr>
              <a:r>
                <a:rPr lang="en-US" sz="1600">
                  <a:solidFill>
                    <a:schemeClr val="lt1"/>
                  </a:solidFill>
                  <a:latin typeface="Libre Franklin"/>
                  <a:ea typeface="Libre Franklin"/>
                  <a:cs typeface="Libre Franklin"/>
                  <a:sym typeface="Libre Franklin"/>
                </a:rPr>
                <a:t>Reason and emotion</a:t>
              </a:r>
              <a:endParaRPr sz="1600">
                <a:solidFill>
                  <a:schemeClr val="lt1"/>
                </a:solidFill>
                <a:latin typeface="Libre Franklin"/>
                <a:ea typeface="Libre Franklin"/>
                <a:cs typeface="Libre Franklin"/>
                <a:sym typeface="Libre Franklin"/>
              </a:endParaRPr>
            </a:p>
            <a:p>
              <a:pPr indent="-285750" lvl="0" marL="285750" marR="0" rtl="0" algn="l">
                <a:lnSpc>
                  <a:spcPct val="90000"/>
                </a:lnSpc>
                <a:spcBef>
                  <a:spcPts val="560"/>
                </a:spcBef>
                <a:spcAft>
                  <a:spcPts val="0"/>
                </a:spcAft>
                <a:buClr>
                  <a:schemeClr val="lt1"/>
                </a:buClr>
                <a:buSzPts val="1600"/>
                <a:buFont typeface="Arial"/>
                <a:buChar char="•"/>
              </a:pPr>
              <a:r>
                <a:rPr lang="en-US" sz="1600">
                  <a:solidFill>
                    <a:schemeClr val="lt1"/>
                  </a:solidFill>
                  <a:latin typeface="Libre Franklin"/>
                  <a:ea typeface="Libre Franklin"/>
                  <a:cs typeface="Libre Franklin"/>
                  <a:sym typeface="Libre Franklin"/>
                </a:rPr>
                <a:t>Body and gender</a:t>
              </a:r>
              <a:endParaRPr sz="1600">
                <a:solidFill>
                  <a:schemeClr val="lt1"/>
                </a:solidFill>
                <a:latin typeface="Libre Franklin"/>
                <a:ea typeface="Libre Franklin"/>
                <a:cs typeface="Libre Franklin"/>
                <a:sym typeface="Libre Franklin"/>
              </a:endParaRPr>
            </a:p>
          </p:txBody>
        </p:sp>
        <p:sp>
          <p:nvSpPr>
            <p:cNvPr id="618" name="Google Shape;618;ge2dbbdfb11_3_122"/>
            <p:cNvSpPr/>
            <p:nvPr/>
          </p:nvSpPr>
          <p:spPr>
            <a:xfrm>
              <a:off x="3238209" y="719665"/>
              <a:ext cx="2651760" cy="687012"/>
            </a:xfrm>
            <a:custGeom>
              <a:rect b="b" l="l" r="r" t="t"/>
              <a:pathLst>
                <a:path extrusionOk="0" h="687012" w="2032410">
                  <a:moveTo>
                    <a:pt x="0" y="0"/>
                  </a:moveTo>
                  <a:lnTo>
                    <a:pt x="2032410" y="0"/>
                  </a:lnTo>
                  <a:lnTo>
                    <a:pt x="2032410" y="687012"/>
                  </a:lnTo>
                  <a:lnTo>
                    <a:pt x="0" y="687012"/>
                  </a:lnTo>
                  <a:lnTo>
                    <a:pt x="0" y="0"/>
                  </a:lnTo>
                  <a:close/>
                </a:path>
              </a:pathLst>
            </a:custGeom>
            <a:noFill/>
            <a:ln>
              <a:noFill/>
            </a:ln>
          </p:spPr>
          <p:txBody>
            <a:bodyPr anchorCtr="0" anchor="b" bIns="40625" lIns="40625" spcFirstLastPara="1" rIns="40625" wrap="square" tIns="40625">
              <a:noAutofit/>
            </a:bodyPr>
            <a:lstStyle/>
            <a:p>
              <a:pPr indent="0" lvl="0" marL="0" marR="0" rtl="0" algn="l">
                <a:lnSpc>
                  <a:spcPct val="90000"/>
                </a:lnSpc>
                <a:spcBef>
                  <a:spcPts val="0"/>
                </a:spcBef>
                <a:spcAft>
                  <a:spcPts val="0"/>
                </a:spcAft>
                <a:buClr>
                  <a:schemeClr val="lt1"/>
                </a:buClr>
                <a:buSzPts val="2200"/>
                <a:buFont typeface="Libre Franklin"/>
                <a:buNone/>
              </a:pPr>
              <a:r>
                <a:rPr b="1" lang="en-US" sz="2200">
                  <a:solidFill>
                    <a:schemeClr val="lt1"/>
                  </a:solidFill>
                  <a:latin typeface="Libre Franklin"/>
                  <a:ea typeface="Libre Franklin"/>
                  <a:cs typeface="Libre Franklin"/>
                  <a:sym typeface="Libre Franklin"/>
                </a:rPr>
                <a:t>Rethink Binaries</a:t>
              </a:r>
              <a:endParaRPr sz="2200">
                <a:solidFill>
                  <a:schemeClr val="lt1"/>
                </a:solidFill>
                <a:latin typeface="Libre Franklin"/>
                <a:ea typeface="Libre Franklin"/>
                <a:cs typeface="Libre Franklin"/>
                <a:sym typeface="Libre Franklin"/>
              </a:endParaRPr>
            </a:p>
          </p:txBody>
        </p:sp>
        <p:sp>
          <p:nvSpPr>
            <p:cNvPr id="619" name="Google Shape;619;ge2dbbdfb11_3_122"/>
            <p:cNvSpPr/>
            <p:nvPr/>
          </p:nvSpPr>
          <p:spPr>
            <a:xfrm>
              <a:off x="5953977" y="719665"/>
              <a:ext cx="687012" cy="687012"/>
            </a:xfrm>
            <a:prstGeom prst="ellipse">
              <a:avLst/>
            </a:prstGeom>
            <a:solidFill>
              <a:srgbClr val="F5E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e2dbbdfb11_3_122"/>
            <p:cNvSpPr/>
            <p:nvPr/>
          </p:nvSpPr>
          <p:spPr>
            <a:xfrm>
              <a:off x="6027129" y="788366"/>
              <a:ext cx="549609" cy="549609"/>
            </a:xfrm>
            <a:prstGeom prst="chord">
              <a:avLst>
                <a:gd fmla="val 1168272" name="adj1"/>
                <a:gd fmla="val 9631728" name="adj2"/>
              </a:avLst>
            </a:prstGeom>
            <a:solidFill>
              <a:srgbClr val="EE7822"/>
            </a:solidFill>
            <a:ln cap="rnd" cmpd="sng" w="19050">
              <a:solidFill>
                <a:srgbClr val="EE78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e2dbbdfb11_3_122"/>
            <p:cNvSpPr/>
            <p:nvPr/>
          </p:nvSpPr>
          <p:spPr>
            <a:xfrm>
              <a:off x="6786081" y="1406677"/>
              <a:ext cx="2651760" cy="1805623"/>
            </a:xfrm>
            <a:custGeom>
              <a:rect b="b" l="l" r="r" t="t"/>
              <a:pathLst>
                <a:path extrusionOk="0" h="2891176" w="2032410">
                  <a:moveTo>
                    <a:pt x="0" y="0"/>
                  </a:moveTo>
                  <a:lnTo>
                    <a:pt x="2032410" y="0"/>
                  </a:lnTo>
                  <a:lnTo>
                    <a:pt x="2032410" y="2891176"/>
                  </a:lnTo>
                  <a:lnTo>
                    <a:pt x="0" y="2891176"/>
                  </a:lnTo>
                  <a:lnTo>
                    <a:pt x="0" y="0"/>
                  </a:lnTo>
                  <a:close/>
                </a:path>
              </a:pathLst>
            </a:custGeom>
            <a:noFill/>
            <a:ln>
              <a:noFill/>
            </a:ln>
          </p:spPr>
          <p:txBody>
            <a:bodyPr anchorCtr="0" anchor="t" bIns="40625" lIns="40625" spcFirstLastPara="1" rIns="40625" wrap="square" tIns="40625">
              <a:noAutofit/>
            </a:bodyPr>
            <a:lstStyle/>
            <a:p>
              <a:pPr indent="-285750" lvl="0" marL="285750" marR="0" rtl="0" algn="l">
                <a:lnSpc>
                  <a:spcPct val="90000"/>
                </a:lnSpc>
                <a:spcBef>
                  <a:spcPts val="0"/>
                </a:spcBef>
                <a:spcAft>
                  <a:spcPts val="0"/>
                </a:spcAft>
                <a:buClr>
                  <a:schemeClr val="lt1"/>
                </a:buClr>
                <a:buSzPts val="1600"/>
                <a:buFont typeface="Arial"/>
                <a:buChar char="•"/>
              </a:pPr>
              <a:r>
                <a:rPr lang="en-US" sz="1600">
                  <a:solidFill>
                    <a:schemeClr val="lt1"/>
                  </a:solidFill>
                  <a:latin typeface="Libre Franklin"/>
                  <a:ea typeface="Libre Franklin"/>
                  <a:cs typeface="Libre Franklin"/>
                  <a:sym typeface="Libre Franklin"/>
                </a:rPr>
                <a:t>Include all voices</a:t>
              </a:r>
              <a:endParaRPr sz="1600">
                <a:solidFill>
                  <a:schemeClr val="lt1"/>
                </a:solidFill>
                <a:latin typeface="Libre Franklin"/>
                <a:ea typeface="Libre Franklin"/>
                <a:cs typeface="Libre Franklin"/>
                <a:sym typeface="Libre Franklin"/>
              </a:endParaRPr>
            </a:p>
            <a:p>
              <a:pPr indent="-285750" lvl="0" marL="285750" marR="0" rtl="0" algn="l">
                <a:lnSpc>
                  <a:spcPct val="90000"/>
                </a:lnSpc>
                <a:spcBef>
                  <a:spcPts val="560"/>
                </a:spcBef>
                <a:spcAft>
                  <a:spcPts val="0"/>
                </a:spcAft>
                <a:buClr>
                  <a:schemeClr val="lt1"/>
                </a:buClr>
                <a:buSzPts val="1600"/>
                <a:buFont typeface="Arial"/>
                <a:buChar char="•"/>
              </a:pPr>
              <a:r>
                <a:rPr lang="en-US" sz="1600">
                  <a:solidFill>
                    <a:schemeClr val="lt1"/>
                  </a:solidFill>
                  <a:latin typeface="Libre Franklin"/>
                  <a:ea typeface="Libre Franklin"/>
                  <a:cs typeface="Libre Franklin"/>
                  <a:sym typeface="Libre Franklin"/>
                </a:rPr>
                <a:t>Who is being thought of as ideal person?</a:t>
              </a:r>
              <a:endParaRPr sz="1600">
                <a:solidFill>
                  <a:schemeClr val="lt1"/>
                </a:solidFill>
                <a:latin typeface="Libre Franklin"/>
                <a:ea typeface="Libre Franklin"/>
                <a:cs typeface="Libre Franklin"/>
                <a:sym typeface="Libre Franklin"/>
              </a:endParaRPr>
            </a:p>
            <a:p>
              <a:pPr indent="-285750" lvl="0" marL="285750" marR="0" rtl="0" algn="l">
                <a:lnSpc>
                  <a:spcPct val="90000"/>
                </a:lnSpc>
                <a:spcBef>
                  <a:spcPts val="560"/>
                </a:spcBef>
                <a:spcAft>
                  <a:spcPts val="0"/>
                </a:spcAft>
                <a:buClr>
                  <a:schemeClr val="lt1"/>
                </a:buClr>
                <a:buSzPts val="1600"/>
                <a:buFont typeface="Arial"/>
                <a:buChar char="•"/>
              </a:pPr>
              <a:r>
                <a:rPr lang="en-US" sz="1600">
                  <a:solidFill>
                    <a:schemeClr val="lt1"/>
                  </a:solidFill>
                  <a:latin typeface="Libre Franklin"/>
                  <a:ea typeface="Libre Franklin"/>
                  <a:cs typeface="Libre Franklin"/>
                  <a:sym typeface="Libre Franklin"/>
                </a:rPr>
                <a:t>How would additional perspectives be accommodated however marginal?</a:t>
              </a:r>
              <a:endParaRPr sz="1600">
                <a:solidFill>
                  <a:schemeClr val="lt1"/>
                </a:solidFill>
                <a:latin typeface="Libre Franklin"/>
                <a:ea typeface="Libre Franklin"/>
                <a:cs typeface="Libre Franklin"/>
                <a:sym typeface="Libre Franklin"/>
              </a:endParaRPr>
            </a:p>
          </p:txBody>
        </p:sp>
        <p:sp>
          <p:nvSpPr>
            <p:cNvPr id="622" name="Google Shape;622;ge2dbbdfb11_3_122"/>
            <p:cNvSpPr/>
            <p:nvPr/>
          </p:nvSpPr>
          <p:spPr>
            <a:xfrm>
              <a:off x="6786081" y="719665"/>
              <a:ext cx="2651760" cy="687012"/>
            </a:xfrm>
            <a:custGeom>
              <a:rect b="b" l="l" r="r" t="t"/>
              <a:pathLst>
                <a:path extrusionOk="0" h="687012" w="2032410">
                  <a:moveTo>
                    <a:pt x="0" y="0"/>
                  </a:moveTo>
                  <a:lnTo>
                    <a:pt x="2032410" y="0"/>
                  </a:lnTo>
                  <a:lnTo>
                    <a:pt x="2032410" y="687012"/>
                  </a:lnTo>
                  <a:lnTo>
                    <a:pt x="0" y="687012"/>
                  </a:lnTo>
                  <a:lnTo>
                    <a:pt x="0" y="0"/>
                  </a:lnTo>
                  <a:close/>
                </a:path>
              </a:pathLst>
            </a:custGeom>
            <a:noFill/>
            <a:ln>
              <a:noFill/>
            </a:ln>
          </p:spPr>
          <p:txBody>
            <a:bodyPr anchorCtr="0" anchor="b" bIns="40625" lIns="40625" spcFirstLastPara="1" rIns="40625" wrap="square" tIns="40625">
              <a:noAutofit/>
            </a:bodyPr>
            <a:lstStyle/>
            <a:p>
              <a:pPr indent="0" lvl="0" marL="0" marR="0" rtl="0" algn="l">
                <a:lnSpc>
                  <a:spcPct val="90000"/>
                </a:lnSpc>
                <a:spcBef>
                  <a:spcPts val="0"/>
                </a:spcBef>
                <a:spcAft>
                  <a:spcPts val="0"/>
                </a:spcAft>
                <a:buClr>
                  <a:schemeClr val="lt1"/>
                </a:buClr>
                <a:buSzPts val="2200"/>
                <a:buFont typeface="Libre Franklin"/>
                <a:buNone/>
              </a:pPr>
              <a:r>
                <a:rPr b="1" lang="en-US" sz="2200">
                  <a:solidFill>
                    <a:schemeClr val="lt1"/>
                  </a:solidFill>
                  <a:latin typeface="Libre Franklin"/>
                  <a:ea typeface="Libre Franklin"/>
                  <a:cs typeface="Libre Franklin"/>
                  <a:sym typeface="Libre Franklin"/>
                </a:rPr>
                <a:t>Embrace pluralism</a:t>
              </a:r>
              <a:endParaRPr sz="2200">
                <a:solidFill>
                  <a:schemeClr val="lt1"/>
                </a:solidFill>
                <a:latin typeface="Libre Franklin"/>
                <a:ea typeface="Libre Franklin"/>
                <a:cs typeface="Libre Franklin"/>
                <a:sym typeface="Libre Franklin"/>
              </a:endParaRPr>
            </a:p>
          </p:txBody>
        </p:sp>
        <p:sp>
          <p:nvSpPr>
            <p:cNvPr id="623" name="Google Shape;623;ge2dbbdfb11_3_122"/>
            <p:cNvSpPr/>
            <p:nvPr/>
          </p:nvSpPr>
          <p:spPr>
            <a:xfrm>
              <a:off x="9501849" y="719665"/>
              <a:ext cx="687012" cy="687012"/>
            </a:xfrm>
            <a:prstGeom prst="ellipse">
              <a:avLst/>
            </a:prstGeom>
            <a:solidFill>
              <a:srgbClr val="F5E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e2dbbdfb11_3_122"/>
            <p:cNvSpPr/>
            <p:nvPr/>
          </p:nvSpPr>
          <p:spPr>
            <a:xfrm>
              <a:off x="9565857" y="788366"/>
              <a:ext cx="549609" cy="549609"/>
            </a:xfrm>
            <a:prstGeom prst="chord">
              <a:avLst>
                <a:gd fmla="val 0" name="adj1"/>
                <a:gd fmla="val 10800000" name="adj2"/>
              </a:avLst>
            </a:prstGeom>
            <a:solidFill>
              <a:srgbClr val="59A0F5"/>
            </a:solidFill>
            <a:ln cap="rnd" cmpd="sng" w="19050">
              <a:solidFill>
                <a:srgbClr val="59A0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e2dbbdfb11_3_122"/>
            <p:cNvSpPr/>
            <p:nvPr/>
          </p:nvSpPr>
          <p:spPr>
            <a:xfrm>
              <a:off x="10324809" y="1406677"/>
              <a:ext cx="2651760" cy="1584023"/>
            </a:xfrm>
            <a:custGeom>
              <a:rect b="b" l="l" r="r" t="t"/>
              <a:pathLst>
                <a:path extrusionOk="0" h="2891176" w="2032410">
                  <a:moveTo>
                    <a:pt x="0" y="0"/>
                  </a:moveTo>
                  <a:lnTo>
                    <a:pt x="2032410" y="0"/>
                  </a:lnTo>
                  <a:lnTo>
                    <a:pt x="2032410" y="2891176"/>
                  </a:lnTo>
                  <a:lnTo>
                    <a:pt x="0" y="2891176"/>
                  </a:lnTo>
                  <a:lnTo>
                    <a:pt x="0" y="0"/>
                  </a:lnTo>
                  <a:close/>
                </a:path>
              </a:pathLst>
            </a:custGeom>
            <a:noFill/>
            <a:ln>
              <a:noFill/>
            </a:ln>
          </p:spPr>
          <p:txBody>
            <a:bodyPr anchorCtr="0" anchor="t" bIns="40625" lIns="40625" spcFirstLastPara="1" rIns="40625" wrap="square" tIns="40625">
              <a:noAutofit/>
            </a:bodyPr>
            <a:lstStyle/>
            <a:p>
              <a:pPr indent="-285750" lvl="0" marL="285750" marR="0" rtl="0" algn="l">
                <a:lnSpc>
                  <a:spcPct val="90000"/>
                </a:lnSpc>
                <a:spcBef>
                  <a:spcPts val="0"/>
                </a:spcBef>
                <a:spcAft>
                  <a:spcPts val="0"/>
                </a:spcAft>
                <a:buClr>
                  <a:schemeClr val="lt1"/>
                </a:buClr>
                <a:buSzPts val="1600"/>
                <a:buFont typeface="Arial"/>
                <a:buChar char="•"/>
              </a:pPr>
              <a:r>
                <a:rPr lang="en-US" sz="1600">
                  <a:solidFill>
                    <a:schemeClr val="lt1"/>
                  </a:solidFill>
                  <a:latin typeface="Libre Franklin"/>
                  <a:ea typeface="Libre Franklin"/>
                  <a:cs typeface="Libre Franklin"/>
                  <a:sym typeface="Libre Franklin"/>
                </a:rPr>
                <a:t>Challenging patriarchy and hierarchy, ability/disability, access, who has power to consent/ dissent</a:t>
              </a:r>
              <a:endParaRPr sz="1600">
                <a:solidFill>
                  <a:schemeClr val="lt1"/>
                </a:solidFill>
                <a:latin typeface="Libre Franklin"/>
                <a:ea typeface="Libre Franklin"/>
                <a:cs typeface="Libre Franklin"/>
                <a:sym typeface="Libre Franklin"/>
              </a:endParaRPr>
            </a:p>
            <a:p>
              <a:pPr indent="-285750" lvl="0" marL="285750" marR="0" rtl="0" algn="l">
                <a:lnSpc>
                  <a:spcPct val="90000"/>
                </a:lnSpc>
                <a:spcBef>
                  <a:spcPts val="560"/>
                </a:spcBef>
                <a:spcAft>
                  <a:spcPts val="0"/>
                </a:spcAft>
                <a:buClr>
                  <a:schemeClr val="lt1"/>
                </a:buClr>
                <a:buSzPts val="1600"/>
                <a:buFont typeface="Arial"/>
                <a:buChar char="•"/>
              </a:pPr>
              <a:r>
                <a:rPr lang="en-US" sz="1600">
                  <a:solidFill>
                    <a:schemeClr val="lt1"/>
                  </a:solidFill>
                  <a:latin typeface="Libre Franklin"/>
                  <a:ea typeface="Libre Franklin"/>
                  <a:cs typeface="Libre Franklin"/>
                  <a:sym typeface="Libre Franklin"/>
                </a:rPr>
                <a:t>How is power distributed?</a:t>
              </a:r>
              <a:endParaRPr sz="1600">
                <a:solidFill>
                  <a:schemeClr val="lt1"/>
                </a:solidFill>
                <a:latin typeface="Libre Franklin"/>
                <a:ea typeface="Libre Franklin"/>
                <a:cs typeface="Libre Franklin"/>
                <a:sym typeface="Libre Franklin"/>
              </a:endParaRPr>
            </a:p>
            <a:p>
              <a:pPr indent="-285750" lvl="0" marL="285750" marR="0" rtl="0" algn="l">
                <a:lnSpc>
                  <a:spcPct val="90000"/>
                </a:lnSpc>
                <a:spcBef>
                  <a:spcPts val="560"/>
                </a:spcBef>
                <a:spcAft>
                  <a:spcPts val="0"/>
                </a:spcAft>
                <a:buClr>
                  <a:schemeClr val="lt1"/>
                </a:buClr>
                <a:buSzPts val="1600"/>
                <a:buFont typeface="Arial"/>
                <a:buChar char="•"/>
              </a:pPr>
              <a:r>
                <a:rPr lang="en-US" sz="1600">
                  <a:solidFill>
                    <a:schemeClr val="lt1"/>
                  </a:solidFill>
                  <a:latin typeface="Libre Franklin"/>
                  <a:ea typeface="Libre Franklin"/>
                  <a:cs typeface="Libre Franklin"/>
                  <a:sym typeface="Libre Franklin"/>
                </a:rPr>
                <a:t>Privilege/ class/ caste</a:t>
              </a:r>
              <a:endParaRPr sz="1600">
                <a:solidFill>
                  <a:schemeClr val="lt1"/>
                </a:solidFill>
                <a:latin typeface="Libre Franklin"/>
                <a:ea typeface="Libre Franklin"/>
                <a:cs typeface="Libre Franklin"/>
                <a:sym typeface="Libre Franklin"/>
              </a:endParaRPr>
            </a:p>
          </p:txBody>
        </p:sp>
        <p:sp>
          <p:nvSpPr>
            <p:cNvPr id="626" name="Google Shape;626;ge2dbbdfb11_3_122"/>
            <p:cNvSpPr/>
            <p:nvPr/>
          </p:nvSpPr>
          <p:spPr>
            <a:xfrm>
              <a:off x="10324809" y="719665"/>
              <a:ext cx="2651760" cy="687012"/>
            </a:xfrm>
            <a:custGeom>
              <a:rect b="b" l="l" r="r" t="t"/>
              <a:pathLst>
                <a:path extrusionOk="0" h="687012" w="2032410">
                  <a:moveTo>
                    <a:pt x="0" y="0"/>
                  </a:moveTo>
                  <a:lnTo>
                    <a:pt x="2032410" y="0"/>
                  </a:lnTo>
                  <a:lnTo>
                    <a:pt x="2032410" y="687012"/>
                  </a:lnTo>
                  <a:lnTo>
                    <a:pt x="0" y="687012"/>
                  </a:lnTo>
                  <a:lnTo>
                    <a:pt x="0" y="0"/>
                  </a:lnTo>
                  <a:close/>
                </a:path>
              </a:pathLst>
            </a:custGeom>
            <a:noFill/>
            <a:ln>
              <a:noFill/>
            </a:ln>
          </p:spPr>
          <p:txBody>
            <a:bodyPr anchorCtr="0" anchor="b" bIns="40625" lIns="40625" spcFirstLastPara="1" rIns="40625" wrap="square" tIns="40625">
              <a:noAutofit/>
            </a:bodyPr>
            <a:lstStyle/>
            <a:p>
              <a:pPr indent="0" lvl="0" marL="0" marR="0" rtl="0" algn="l">
                <a:lnSpc>
                  <a:spcPct val="90000"/>
                </a:lnSpc>
                <a:spcBef>
                  <a:spcPts val="0"/>
                </a:spcBef>
                <a:spcAft>
                  <a:spcPts val="0"/>
                </a:spcAft>
                <a:buClr>
                  <a:schemeClr val="lt1"/>
                </a:buClr>
                <a:buSzPts val="2200"/>
                <a:buFont typeface="Libre Franklin"/>
                <a:buNone/>
              </a:pPr>
              <a:r>
                <a:rPr b="1" lang="en-US" sz="2200">
                  <a:solidFill>
                    <a:schemeClr val="lt1"/>
                  </a:solidFill>
                  <a:latin typeface="Libre Franklin"/>
                  <a:ea typeface="Libre Franklin"/>
                  <a:cs typeface="Libre Franklin"/>
                  <a:sym typeface="Libre Franklin"/>
                </a:rPr>
                <a:t>Examine power</a:t>
              </a:r>
              <a:endParaRPr sz="2200">
                <a:solidFill>
                  <a:schemeClr val="lt1"/>
                </a:solidFill>
                <a:latin typeface="Libre Franklin"/>
                <a:ea typeface="Libre Franklin"/>
                <a:cs typeface="Libre Franklin"/>
                <a:sym typeface="Libre Franklin"/>
              </a:endParaRPr>
            </a:p>
          </p:txBody>
        </p:sp>
      </p:grpSp>
      <p:grpSp>
        <p:nvGrpSpPr>
          <p:cNvPr id="627" name="Google Shape;627;ge2dbbdfb11_3_122"/>
          <p:cNvGrpSpPr/>
          <p:nvPr/>
        </p:nvGrpSpPr>
        <p:grpSpPr>
          <a:xfrm>
            <a:off x="646112" y="4351465"/>
            <a:ext cx="10583103" cy="2098681"/>
            <a:chOff x="10126852" y="2052638"/>
            <a:chExt cx="10583103" cy="2098681"/>
          </a:xfrm>
        </p:grpSpPr>
        <p:sp>
          <p:nvSpPr>
            <p:cNvPr id="628" name="Google Shape;628;ge2dbbdfb11_3_122"/>
            <p:cNvSpPr/>
            <p:nvPr/>
          </p:nvSpPr>
          <p:spPr>
            <a:xfrm>
              <a:off x="10126852" y="2052638"/>
              <a:ext cx="687012" cy="687012"/>
            </a:xfrm>
            <a:prstGeom prst="ellipse">
              <a:avLst/>
            </a:prstGeom>
            <a:solidFill>
              <a:srgbClr val="F5E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e2dbbdfb11_3_122"/>
            <p:cNvSpPr/>
            <p:nvPr/>
          </p:nvSpPr>
          <p:spPr>
            <a:xfrm>
              <a:off x="10195553" y="2121339"/>
              <a:ext cx="549609" cy="549609"/>
            </a:xfrm>
            <a:prstGeom prst="chord">
              <a:avLst>
                <a:gd fmla="val 20431728" name="adj1"/>
                <a:gd fmla="val 11968272" name="adj2"/>
              </a:avLst>
            </a:prstGeom>
            <a:solidFill>
              <a:srgbClr val="74CDEA"/>
            </a:solidFill>
            <a:ln cap="rnd" cmpd="sng" w="19050">
              <a:solidFill>
                <a:srgbClr val="74CDE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e2dbbdfb11_3_122"/>
            <p:cNvSpPr/>
            <p:nvPr/>
          </p:nvSpPr>
          <p:spPr>
            <a:xfrm>
              <a:off x="10956992" y="2739650"/>
              <a:ext cx="2651760" cy="1303947"/>
            </a:xfrm>
            <a:custGeom>
              <a:rect b="b" l="l" r="r" t="t"/>
              <a:pathLst>
                <a:path extrusionOk="0" h="2891176" w="2032410">
                  <a:moveTo>
                    <a:pt x="0" y="0"/>
                  </a:moveTo>
                  <a:lnTo>
                    <a:pt x="2032410" y="0"/>
                  </a:lnTo>
                  <a:lnTo>
                    <a:pt x="2032410" y="2891176"/>
                  </a:lnTo>
                  <a:lnTo>
                    <a:pt x="0" y="2891176"/>
                  </a:lnTo>
                  <a:lnTo>
                    <a:pt x="0" y="0"/>
                  </a:lnTo>
                  <a:close/>
                </a:path>
              </a:pathLst>
            </a:custGeom>
            <a:noFill/>
            <a:ln>
              <a:noFill/>
            </a:ln>
          </p:spPr>
          <p:txBody>
            <a:bodyPr anchorCtr="0" anchor="t" bIns="40625" lIns="40625" spcFirstLastPara="1" rIns="40625" wrap="square" tIns="40625">
              <a:noAutofit/>
            </a:bodyPr>
            <a:lstStyle/>
            <a:p>
              <a:pPr indent="-285750" lvl="0" marL="285750" marR="0" rtl="0" algn="l">
                <a:lnSpc>
                  <a:spcPct val="90000"/>
                </a:lnSpc>
                <a:spcBef>
                  <a:spcPts val="0"/>
                </a:spcBef>
                <a:spcAft>
                  <a:spcPts val="0"/>
                </a:spcAft>
                <a:buClr>
                  <a:schemeClr val="lt1"/>
                </a:buClr>
                <a:buSzPts val="1600"/>
                <a:buFont typeface="Arial"/>
                <a:buChar char="•"/>
              </a:pPr>
              <a:r>
                <a:rPr lang="en-US" sz="1600">
                  <a:solidFill>
                    <a:schemeClr val="lt1"/>
                  </a:solidFill>
                  <a:latin typeface="Libre Franklin"/>
                  <a:ea typeface="Libre Franklin"/>
                  <a:cs typeface="Libre Franklin"/>
                  <a:sym typeface="Libre Franklin"/>
                </a:rPr>
                <a:t>All knowledge comes from somewhere and it is important to deconstruct the ”somewhere”</a:t>
              </a:r>
              <a:endParaRPr sz="1600">
                <a:solidFill>
                  <a:schemeClr val="lt1"/>
                </a:solidFill>
                <a:latin typeface="Libre Franklin"/>
                <a:ea typeface="Libre Franklin"/>
                <a:cs typeface="Libre Franklin"/>
                <a:sym typeface="Libre Franklin"/>
              </a:endParaRPr>
            </a:p>
            <a:p>
              <a:pPr indent="-285750" lvl="0" marL="285750" marR="0" rtl="0" algn="l">
                <a:lnSpc>
                  <a:spcPct val="90000"/>
                </a:lnSpc>
                <a:spcBef>
                  <a:spcPts val="560"/>
                </a:spcBef>
                <a:spcAft>
                  <a:spcPts val="0"/>
                </a:spcAft>
                <a:buClr>
                  <a:schemeClr val="lt1"/>
                </a:buClr>
                <a:buSzPts val="1600"/>
                <a:buFont typeface="Arial"/>
                <a:buChar char="•"/>
              </a:pPr>
              <a:r>
                <a:rPr lang="en-US" sz="1600">
                  <a:solidFill>
                    <a:schemeClr val="lt1"/>
                  </a:solidFill>
                  <a:latin typeface="Libre Franklin"/>
                  <a:ea typeface="Libre Franklin"/>
                  <a:cs typeface="Libre Franklin"/>
                  <a:sym typeface="Libre Franklin"/>
                </a:rPr>
                <a:t>Cultural/ social/ religious</a:t>
              </a:r>
              <a:endParaRPr sz="1600">
                <a:solidFill>
                  <a:schemeClr val="lt1"/>
                </a:solidFill>
                <a:latin typeface="Libre Franklin"/>
                <a:ea typeface="Libre Franklin"/>
                <a:cs typeface="Libre Franklin"/>
                <a:sym typeface="Libre Franklin"/>
              </a:endParaRPr>
            </a:p>
          </p:txBody>
        </p:sp>
        <p:sp>
          <p:nvSpPr>
            <p:cNvPr id="631" name="Google Shape;631;ge2dbbdfb11_3_122"/>
            <p:cNvSpPr/>
            <p:nvPr/>
          </p:nvSpPr>
          <p:spPr>
            <a:xfrm>
              <a:off x="10956992" y="2052638"/>
              <a:ext cx="2651760" cy="687012"/>
            </a:xfrm>
            <a:custGeom>
              <a:rect b="b" l="l" r="r" t="t"/>
              <a:pathLst>
                <a:path extrusionOk="0" h="687012" w="2032410">
                  <a:moveTo>
                    <a:pt x="0" y="0"/>
                  </a:moveTo>
                  <a:lnTo>
                    <a:pt x="2032410" y="0"/>
                  </a:lnTo>
                  <a:lnTo>
                    <a:pt x="2032410" y="687012"/>
                  </a:lnTo>
                  <a:lnTo>
                    <a:pt x="0" y="687012"/>
                  </a:lnTo>
                  <a:lnTo>
                    <a:pt x="0" y="0"/>
                  </a:lnTo>
                  <a:close/>
                </a:path>
              </a:pathLst>
            </a:custGeom>
            <a:noFill/>
            <a:ln>
              <a:noFill/>
            </a:ln>
          </p:spPr>
          <p:txBody>
            <a:bodyPr anchorCtr="0" anchor="b" bIns="40625" lIns="40625" spcFirstLastPara="1" rIns="40625" wrap="square" tIns="40625">
              <a:noAutofit/>
            </a:bodyPr>
            <a:lstStyle/>
            <a:p>
              <a:pPr indent="0" lvl="0" marL="0" marR="0" rtl="0" algn="l">
                <a:lnSpc>
                  <a:spcPct val="90000"/>
                </a:lnSpc>
                <a:spcBef>
                  <a:spcPts val="0"/>
                </a:spcBef>
                <a:spcAft>
                  <a:spcPts val="0"/>
                </a:spcAft>
                <a:buClr>
                  <a:schemeClr val="lt1"/>
                </a:buClr>
                <a:buSzPts val="2200"/>
                <a:buFont typeface="Libre Franklin"/>
                <a:buNone/>
              </a:pPr>
              <a:r>
                <a:rPr b="1" lang="en-US" sz="2200">
                  <a:solidFill>
                    <a:schemeClr val="lt1"/>
                  </a:solidFill>
                  <a:latin typeface="Libre Franklin"/>
                  <a:ea typeface="Libre Franklin"/>
                  <a:cs typeface="Libre Franklin"/>
                  <a:sym typeface="Libre Franklin"/>
                </a:rPr>
                <a:t>Consider context</a:t>
              </a:r>
              <a:endParaRPr sz="2200">
                <a:solidFill>
                  <a:schemeClr val="lt1"/>
                </a:solidFill>
                <a:latin typeface="Libre Franklin"/>
                <a:ea typeface="Libre Franklin"/>
                <a:cs typeface="Libre Franklin"/>
                <a:sym typeface="Libre Franklin"/>
              </a:endParaRPr>
            </a:p>
          </p:txBody>
        </p:sp>
        <p:sp>
          <p:nvSpPr>
            <p:cNvPr id="632" name="Google Shape;632;ge2dbbdfb11_3_122"/>
            <p:cNvSpPr/>
            <p:nvPr/>
          </p:nvSpPr>
          <p:spPr>
            <a:xfrm>
              <a:off x="13677455" y="2052638"/>
              <a:ext cx="687012" cy="687012"/>
            </a:xfrm>
            <a:prstGeom prst="ellipse">
              <a:avLst/>
            </a:prstGeom>
            <a:solidFill>
              <a:srgbClr val="F5E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ge2dbbdfb11_3_122"/>
            <p:cNvSpPr/>
            <p:nvPr/>
          </p:nvSpPr>
          <p:spPr>
            <a:xfrm>
              <a:off x="13746156" y="2121339"/>
              <a:ext cx="549609" cy="549609"/>
            </a:xfrm>
            <a:prstGeom prst="chord">
              <a:avLst>
                <a:gd fmla="val 19091382" name="adj1"/>
                <a:gd fmla="val 13308618" name="adj2"/>
              </a:avLst>
            </a:prstGeom>
            <a:solidFill>
              <a:srgbClr val="63D59D"/>
            </a:solidFill>
            <a:ln cap="rnd" cmpd="sng" w="19050">
              <a:solidFill>
                <a:srgbClr val="63D59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e2dbbdfb11_3_122"/>
            <p:cNvSpPr/>
            <p:nvPr/>
          </p:nvSpPr>
          <p:spPr>
            <a:xfrm>
              <a:off x="14507594" y="2739650"/>
              <a:ext cx="2651760" cy="303673"/>
            </a:xfrm>
            <a:custGeom>
              <a:rect b="b" l="l" r="r" t="t"/>
              <a:pathLst>
                <a:path extrusionOk="0" h="2891176" w="2032410">
                  <a:moveTo>
                    <a:pt x="0" y="0"/>
                  </a:moveTo>
                  <a:lnTo>
                    <a:pt x="2032410" y="0"/>
                  </a:lnTo>
                  <a:lnTo>
                    <a:pt x="2032410" y="2891176"/>
                  </a:lnTo>
                  <a:lnTo>
                    <a:pt x="0" y="2891176"/>
                  </a:lnTo>
                  <a:lnTo>
                    <a:pt x="0" y="0"/>
                  </a:lnTo>
                  <a:close/>
                </a:path>
              </a:pathLst>
            </a:custGeom>
            <a:noFill/>
            <a:ln>
              <a:noFill/>
            </a:ln>
          </p:spPr>
          <p:txBody>
            <a:bodyPr anchorCtr="0" anchor="t" bIns="40625" lIns="40625" spcFirstLastPara="1" rIns="40625" wrap="square" tIns="40625">
              <a:noAutofit/>
            </a:bodyPr>
            <a:lstStyle/>
            <a:p>
              <a:pPr indent="-285750" lvl="0" marL="285750" marR="0" rtl="0" algn="l">
                <a:lnSpc>
                  <a:spcPct val="90000"/>
                </a:lnSpc>
                <a:spcBef>
                  <a:spcPts val="0"/>
                </a:spcBef>
                <a:spcAft>
                  <a:spcPts val="0"/>
                </a:spcAft>
                <a:buClr>
                  <a:schemeClr val="lt1"/>
                </a:buClr>
                <a:buSzPts val="1600"/>
                <a:buFont typeface="Arial"/>
                <a:buChar char="•"/>
              </a:pPr>
              <a:r>
                <a:rPr lang="en-US" sz="1600">
                  <a:solidFill>
                    <a:schemeClr val="lt1"/>
                  </a:solidFill>
                  <a:latin typeface="Libre Franklin"/>
                  <a:ea typeface="Libre Franklin"/>
                  <a:cs typeface="Libre Franklin"/>
                  <a:sym typeface="Libre Franklin"/>
                </a:rPr>
                <a:t>How do we leverage that?</a:t>
              </a:r>
              <a:endParaRPr sz="1600">
                <a:solidFill>
                  <a:schemeClr val="lt1"/>
                </a:solidFill>
                <a:latin typeface="Libre Franklin"/>
                <a:ea typeface="Libre Franklin"/>
                <a:cs typeface="Libre Franklin"/>
                <a:sym typeface="Libre Franklin"/>
              </a:endParaRPr>
            </a:p>
          </p:txBody>
        </p:sp>
        <p:sp>
          <p:nvSpPr>
            <p:cNvPr id="635" name="Google Shape;635;ge2dbbdfb11_3_122"/>
            <p:cNvSpPr/>
            <p:nvPr/>
          </p:nvSpPr>
          <p:spPr>
            <a:xfrm>
              <a:off x="14507594" y="2052638"/>
              <a:ext cx="2651760" cy="687012"/>
            </a:xfrm>
            <a:custGeom>
              <a:rect b="b" l="l" r="r" t="t"/>
              <a:pathLst>
                <a:path extrusionOk="0" h="687012" w="2032410">
                  <a:moveTo>
                    <a:pt x="0" y="0"/>
                  </a:moveTo>
                  <a:lnTo>
                    <a:pt x="2032410" y="0"/>
                  </a:lnTo>
                  <a:lnTo>
                    <a:pt x="2032410" y="687012"/>
                  </a:lnTo>
                  <a:lnTo>
                    <a:pt x="0" y="687012"/>
                  </a:lnTo>
                  <a:lnTo>
                    <a:pt x="0" y="0"/>
                  </a:lnTo>
                  <a:close/>
                </a:path>
              </a:pathLst>
            </a:custGeom>
            <a:noFill/>
            <a:ln>
              <a:noFill/>
            </a:ln>
          </p:spPr>
          <p:txBody>
            <a:bodyPr anchorCtr="0" anchor="b" bIns="40625" lIns="40625" spcFirstLastPara="1" rIns="40625" wrap="square" tIns="40625">
              <a:noAutofit/>
            </a:bodyPr>
            <a:lstStyle/>
            <a:p>
              <a:pPr indent="0" lvl="0" marL="0" marR="0" rtl="0" algn="l">
                <a:lnSpc>
                  <a:spcPct val="90000"/>
                </a:lnSpc>
                <a:spcBef>
                  <a:spcPts val="0"/>
                </a:spcBef>
                <a:spcAft>
                  <a:spcPts val="0"/>
                </a:spcAft>
                <a:buClr>
                  <a:schemeClr val="lt1"/>
                </a:buClr>
                <a:buSzPts val="2200"/>
                <a:buFont typeface="Libre Franklin"/>
                <a:buNone/>
              </a:pPr>
              <a:r>
                <a:rPr b="1" lang="en-US" sz="2200">
                  <a:solidFill>
                    <a:schemeClr val="lt1"/>
                  </a:solidFill>
                  <a:latin typeface="Libre Franklin"/>
                  <a:ea typeface="Libre Franklin"/>
                  <a:cs typeface="Libre Franklin"/>
                  <a:sym typeface="Libre Franklin"/>
                </a:rPr>
                <a:t>Legitimise experience as a way of knowing</a:t>
              </a:r>
              <a:endParaRPr sz="2200">
                <a:solidFill>
                  <a:schemeClr val="lt1"/>
                </a:solidFill>
                <a:latin typeface="Libre Franklin"/>
                <a:ea typeface="Libre Franklin"/>
                <a:cs typeface="Libre Franklin"/>
                <a:sym typeface="Libre Franklin"/>
              </a:endParaRPr>
            </a:p>
          </p:txBody>
        </p:sp>
        <p:sp>
          <p:nvSpPr>
            <p:cNvPr id="636" name="Google Shape;636;ge2dbbdfb11_3_122"/>
            <p:cNvSpPr/>
            <p:nvPr/>
          </p:nvSpPr>
          <p:spPr>
            <a:xfrm>
              <a:off x="17228056" y="2052638"/>
              <a:ext cx="687012" cy="687012"/>
            </a:xfrm>
            <a:prstGeom prst="ellipse">
              <a:avLst/>
            </a:prstGeom>
            <a:solidFill>
              <a:srgbClr val="F5E9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ge2dbbdfb11_3_122"/>
            <p:cNvSpPr/>
            <p:nvPr/>
          </p:nvSpPr>
          <p:spPr>
            <a:xfrm>
              <a:off x="17296758" y="2121339"/>
              <a:ext cx="549609" cy="549609"/>
            </a:xfrm>
            <a:prstGeom prst="chord">
              <a:avLst>
                <a:gd fmla="val 16200000" name="adj1"/>
                <a:gd fmla="val 16200000" name="adj2"/>
              </a:avLst>
            </a:prstGeom>
            <a:solidFill>
              <a:srgbClr val="E5C131"/>
            </a:solidFill>
            <a:ln cap="rnd" cmpd="sng" w="19050">
              <a:solidFill>
                <a:srgbClr val="E5C13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e2dbbdfb11_3_122"/>
            <p:cNvSpPr/>
            <p:nvPr/>
          </p:nvSpPr>
          <p:spPr>
            <a:xfrm>
              <a:off x="18058195" y="2739650"/>
              <a:ext cx="2651760" cy="1411669"/>
            </a:xfrm>
            <a:custGeom>
              <a:rect b="b" l="l" r="r" t="t"/>
              <a:pathLst>
                <a:path extrusionOk="0" h="2891176" w="2032410">
                  <a:moveTo>
                    <a:pt x="0" y="0"/>
                  </a:moveTo>
                  <a:lnTo>
                    <a:pt x="2032410" y="0"/>
                  </a:lnTo>
                  <a:lnTo>
                    <a:pt x="2032410" y="2891176"/>
                  </a:lnTo>
                  <a:lnTo>
                    <a:pt x="0" y="2891176"/>
                  </a:lnTo>
                  <a:lnTo>
                    <a:pt x="0" y="0"/>
                  </a:lnTo>
                  <a:close/>
                </a:path>
              </a:pathLst>
            </a:custGeom>
            <a:noFill/>
            <a:ln>
              <a:noFill/>
            </a:ln>
          </p:spPr>
          <p:txBody>
            <a:bodyPr anchorCtr="0" anchor="t" bIns="40625" lIns="40625" spcFirstLastPara="1" rIns="40625" wrap="square" tIns="40625">
              <a:noAutofit/>
            </a:bodyPr>
            <a:lstStyle/>
            <a:p>
              <a:pPr indent="0" lvl="0" marL="0" marR="0" rtl="0" algn="l">
                <a:lnSpc>
                  <a:spcPct val="90000"/>
                </a:lnSpc>
                <a:spcBef>
                  <a:spcPts val="0"/>
                </a:spcBef>
                <a:spcAft>
                  <a:spcPts val="0"/>
                </a:spcAft>
                <a:buNone/>
              </a:pPr>
              <a:r>
                <a:rPr lang="en-US" sz="1600">
                  <a:solidFill>
                    <a:schemeClr val="lt1"/>
                  </a:solidFill>
                  <a:latin typeface="Libre Franklin"/>
                  <a:ea typeface="Libre Franklin"/>
                  <a:cs typeface="Libre Franklin"/>
                  <a:sym typeface="Libre Franklin"/>
                </a:rPr>
                <a:t>For example, the contributions of individuals within organizations are never acknowledged.  E.g. ‘Oxfam’ did this.  How to bring to like people’s contributions.</a:t>
              </a:r>
              <a:endParaRPr sz="1600">
                <a:solidFill>
                  <a:schemeClr val="lt1"/>
                </a:solidFill>
                <a:latin typeface="Libre Franklin"/>
                <a:ea typeface="Libre Franklin"/>
                <a:cs typeface="Libre Franklin"/>
                <a:sym typeface="Libre Franklin"/>
              </a:endParaRPr>
            </a:p>
          </p:txBody>
        </p:sp>
        <p:sp>
          <p:nvSpPr>
            <p:cNvPr id="639" name="Google Shape;639;ge2dbbdfb11_3_122"/>
            <p:cNvSpPr/>
            <p:nvPr/>
          </p:nvSpPr>
          <p:spPr>
            <a:xfrm>
              <a:off x="18058195" y="2052638"/>
              <a:ext cx="2651760" cy="687012"/>
            </a:xfrm>
            <a:custGeom>
              <a:rect b="b" l="l" r="r" t="t"/>
              <a:pathLst>
                <a:path extrusionOk="0" h="687012" w="2032410">
                  <a:moveTo>
                    <a:pt x="0" y="0"/>
                  </a:moveTo>
                  <a:lnTo>
                    <a:pt x="2032410" y="0"/>
                  </a:lnTo>
                  <a:lnTo>
                    <a:pt x="2032410" y="687012"/>
                  </a:lnTo>
                  <a:lnTo>
                    <a:pt x="0" y="687012"/>
                  </a:lnTo>
                  <a:lnTo>
                    <a:pt x="0" y="0"/>
                  </a:lnTo>
                  <a:close/>
                </a:path>
              </a:pathLst>
            </a:custGeom>
            <a:noFill/>
            <a:ln>
              <a:noFill/>
            </a:ln>
          </p:spPr>
          <p:txBody>
            <a:bodyPr anchorCtr="0" anchor="b" bIns="40625" lIns="40625" spcFirstLastPara="1" rIns="40625" wrap="square" tIns="40625">
              <a:noAutofit/>
            </a:bodyPr>
            <a:lstStyle/>
            <a:p>
              <a:pPr indent="0" lvl="0" marL="0" marR="0" rtl="0" algn="l">
                <a:lnSpc>
                  <a:spcPct val="90000"/>
                </a:lnSpc>
                <a:spcBef>
                  <a:spcPts val="0"/>
                </a:spcBef>
                <a:spcAft>
                  <a:spcPts val="0"/>
                </a:spcAft>
                <a:buClr>
                  <a:schemeClr val="lt1"/>
                </a:buClr>
                <a:buSzPts val="2200"/>
                <a:buFont typeface="Libre Franklin"/>
                <a:buNone/>
              </a:pPr>
              <a:r>
                <a:rPr b="1" lang="en-US" sz="2200">
                  <a:solidFill>
                    <a:schemeClr val="lt1"/>
                  </a:solidFill>
                  <a:latin typeface="Libre Franklin"/>
                  <a:ea typeface="Libre Franklin"/>
                  <a:cs typeface="Libre Franklin"/>
                  <a:sym typeface="Libre Franklin"/>
                </a:rPr>
                <a:t>Make contributions of people visible</a:t>
              </a:r>
              <a:endParaRPr sz="2200">
                <a:solidFill>
                  <a:schemeClr val="lt1"/>
                </a:solidFill>
                <a:latin typeface="Libre Franklin"/>
                <a:ea typeface="Libre Franklin"/>
                <a:cs typeface="Libre Franklin"/>
                <a:sym typeface="Libre Franklin"/>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ge2dbbdfb11_3_153"/>
          <p:cNvSpPr txBox="1"/>
          <p:nvPr>
            <p:ph type="title"/>
          </p:nvPr>
        </p:nvSpPr>
        <p:spPr>
          <a:xfrm>
            <a:off x="1262435" y="2794747"/>
            <a:ext cx="9404723" cy="140053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2"/>
              </a:buClr>
              <a:buSzPts val="4200"/>
              <a:buFont typeface="Libre Franklin Thin"/>
              <a:buNone/>
            </a:pPr>
            <a:r>
              <a:rPr lang="en-US"/>
              <a:t>Listening Circle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48" name="Shape 648"/>
        <p:cNvGrpSpPr/>
        <p:nvPr/>
      </p:nvGrpSpPr>
      <p:grpSpPr>
        <a:xfrm>
          <a:off x="0" y="0"/>
          <a:ext cx="0" cy="0"/>
          <a:chOff x="0" y="0"/>
          <a:chExt cx="0" cy="0"/>
        </a:xfrm>
      </p:grpSpPr>
      <p:sp>
        <p:nvSpPr>
          <p:cNvPr id="649" name="Google Shape;649;ge2dbbdfb11_3_157"/>
          <p:cNvSpPr txBox="1"/>
          <p:nvPr>
            <p:ph type="title"/>
          </p:nvPr>
        </p:nvSpPr>
        <p:spPr>
          <a:xfrm>
            <a:off x="646111" y="452718"/>
            <a:ext cx="9404723" cy="92988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Libre Franklin Thin"/>
              <a:buNone/>
            </a:pPr>
            <a:r>
              <a:rPr lang="en-US"/>
              <a:t>How intersectionality operates?</a:t>
            </a:r>
            <a:endParaRPr/>
          </a:p>
        </p:txBody>
      </p:sp>
      <p:pic>
        <p:nvPicPr>
          <p:cNvPr id="650" name="Google Shape;650;ge2dbbdfb11_3_157"/>
          <p:cNvPicPr preferRelativeResize="0"/>
          <p:nvPr>
            <p:ph idx="1" type="body"/>
          </p:nvPr>
        </p:nvPicPr>
        <p:blipFill rotWithShape="1">
          <a:blip r:embed="rId3">
            <a:alphaModFix/>
          </a:blip>
          <a:srcRect b="0" l="37" r="-1" t="0"/>
          <a:stretch/>
        </p:blipFill>
        <p:spPr>
          <a:xfrm>
            <a:off x="3360420" y="1846263"/>
            <a:ext cx="5382167" cy="4022725"/>
          </a:xfrm>
          <a:prstGeom prst="rect">
            <a:avLst/>
          </a:prstGeom>
          <a:noFill/>
          <a:ln>
            <a:noFill/>
          </a:ln>
        </p:spPr>
      </p:pic>
      <p:sp>
        <p:nvSpPr>
          <p:cNvPr id="651" name="Google Shape;651;ge2dbbdfb11_3_157"/>
          <p:cNvSpPr txBox="1"/>
          <p:nvPr/>
        </p:nvSpPr>
        <p:spPr>
          <a:xfrm>
            <a:off x="7835033" y="1809680"/>
            <a:ext cx="3267825" cy="923330"/>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6F1011"/>
                </a:solidFill>
                <a:latin typeface="Libre Franklin"/>
                <a:ea typeface="Libre Franklin"/>
                <a:cs typeface="Libre Franklin"/>
                <a:sym typeface="Libre Franklin"/>
              </a:rPr>
              <a:t>Fourth</a:t>
            </a:r>
            <a:endParaRPr/>
          </a:p>
          <a:p>
            <a:pPr indent="0" lvl="0" marL="0" marR="0" rtl="0" algn="l">
              <a:spcBef>
                <a:spcPts val="0"/>
              </a:spcBef>
              <a:spcAft>
                <a:spcPts val="0"/>
              </a:spcAft>
              <a:buNone/>
            </a:pPr>
            <a:r>
              <a:rPr lang="en-US" sz="1800">
                <a:solidFill>
                  <a:schemeClr val="lt1"/>
                </a:solidFill>
                <a:latin typeface="Libre Franklin"/>
                <a:ea typeface="Libre Franklin"/>
                <a:cs typeface="Libre Franklin"/>
                <a:sym typeface="Libre Franklin"/>
              </a:rPr>
              <a:t>Larger forces and structures reinforcing exclusion</a:t>
            </a:r>
            <a:endParaRPr/>
          </a:p>
        </p:txBody>
      </p:sp>
      <p:sp>
        <p:nvSpPr>
          <p:cNvPr id="652" name="Google Shape;652;ge2dbbdfb11_3_157"/>
          <p:cNvSpPr txBox="1"/>
          <p:nvPr/>
        </p:nvSpPr>
        <p:spPr>
          <a:xfrm>
            <a:off x="7835034" y="2787461"/>
            <a:ext cx="3267825" cy="923330"/>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C81D1F"/>
                </a:solidFill>
                <a:latin typeface="Libre Franklin"/>
                <a:ea typeface="Libre Franklin"/>
                <a:cs typeface="Libre Franklin"/>
                <a:sym typeface="Libre Franklin"/>
              </a:rPr>
              <a:t>Third</a:t>
            </a:r>
            <a:endParaRPr sz="1800">
              <a:solidFill>
                <a:srgbClr val="C81D1F"/>
              </a:solidFill>
              <a:latin typeface="Libre Franklin"/>
              <a:ea typeface="Libre Franklin"/>
              <a:cs typeface="Libre Franklin"/>
              <a:sym typeface="Libre Franklin"/>
            </a:endParaRPr>
          </a:p>
          <a:p>
            <a:pPr indent="0" lvl="0" marL="0" marR="0" rtl="0" algn="l">
              <a:spcBef>
                <a:spcPts val="0"/>
              </a:spcBef>
              <a:spcAft>
                <a:spcPts val="0"/>
              </a:spcAft>
              <a:buNone/>
            </a:pPr>
            <a:r>
              <a:rPr lang="en-US" sz="1800">
                <a:solidFill>
                  <a:schemeClr val="lt1"/>
                </a:solidFill>
                <a:latin typeface="Libre Franklin"/>
                <a:ea typeface="Libre Franklin"/>
                <a:cs typeface="Libre Franklin"/>
                <a:sym typeface="Libre Franklin"/>
              </a:rPr>
              <a:t>Types of discriminations that impact identity</a:t>
            </a:r>
            <a:endParaRPr/>
          </a:p>
        </p:txBody>
      </p:sp>
      <p:sp>
        <p:nvSpPr>
          <p:cNvPr id="653" name="Google Shape;653;ge2dbbdfb11_3_157"/>
          <p:cNvSpPr txBox="1"/>
          <p:nvPr/>
        </p:nvSpPr>
        <p:spPr>
          <a:xfrm>
            <a:off x="7887854" y="3765242"/>
            <a:ext cx="3267825" cy="646331"/>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D7016"/>
                </a:solidFill>
                <a:latin typeface="Libre Franklin"/>
                <a:ea typeface="Libre Franklin"/>
                <a:cs typeface="Libre Franklin"/>
                <a:sym typeface="Libre Franklin"/>
              </a:rPr>
              <a:t>Second</a:t>
            </a:r>
            <a:endParaRPr/>
          </a:p>
          <a:p>
            <a:pPr indent="0" lvl="0" marL="0" marR="0" rtl="0" algn="l">
              <a:spcBef>
                <a:spcPts val="0"/>
              </a:spcBef>
              <a:spcAft>
                <a:spcPts val="0"/>
              </a:spcAft>
              <a:buNone/>
            </a:pPr>
            <a:r>
              <a:rPr lang="en-US" sz="1800">
                <a:solidFill>
                  <a:schemeClr val="lt1"/>
                </a:solidFill>
                <a:latin typeface="Libre Franklin"/>
                <a:ea typeface="Libre Franklin"/>
                <a:cs typeface="Libre Franklin"/>
                <a:sym typeface="Libre Franklin"/>
              </a:rPr>
              <a:t>Aspects of identiy</a:t>
            </a:r>
            <a:endParaRPr sz="1800">
              <a:solidFill>
                <a:schemeClr val="lt1"/>
              </a:solidFill>
              <a:latin typeface="Libre Franklin"/>
              <a:ea typeface="Libre Franklin"/>
              <a:cs typeface="Libre Franklin"/>
              <a:sym typeface="Libre Franklin"/>
            </a:endParaRPr>
          </a:p>
        </p:txBody>
      </p:sp>
      <p:sp>
        <p:nvSpPr>
          <p:cNvPr id="654" name="Google Shape;654;ge2dbbdfb11_3_157"/>
          <p:cNvSpPr txBox="1"/>
          <p:nvPr/>
        </p:nvSpPr>
        <p:spPr>
          <a:xfrm>
            <a:off x="7835035" y="4612859"/>
            <a:ext cx="3267825" cy="646331"/>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3BC35"/>
                </a:solidFill>
                <a:latin typeface="Libre Franklin"/>
                <a:ea typeface="Libre Franklin"/>
                <a:cs typeface="Libre Franklin"/>
                <a:sym typeface="Libre Franklin"/>
              </a:rPr>
              <a:t>Innermost</a:t>
            </a:r>
            <a:endParaRPr/>
          </a:p>
          <a:p>
            <a:pPr indent="0" lvl="0" marL="0" marR="0" rtl="0" algn="l">
              <a:spcBef>
                <a:spcPts val="0"/>
              </a:spcBef>
              <a:spcAft>
                <a:spcPts val="0"/>
              </a:spcAft>
              <a:buNone/>
            </a:pPr>
            <a:r>
              <a:rPr lang="en-US" sz="1800">
                <a:solidFill>
                  <a:schemeClr val="lt1"/>
                </a:solidFill>
                <a:latin typeface="Libre Franklin"/>
                <a:ea typeface="Libre Franklin"/>
                <a:cs typeface="Libre Franklin"/>
                <a:sym typeface="Libre Franklin"/>
              </a:rPr>
              <a:t>Unique Circumstances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58" name="Shape 658"/>
        <p:cNvGrpSpPr/>
        <p:nvPr/>
      </p:nvGrpSpPr>
      <p:grpSpPr>
        <a:xfrm>
          <a:off x="0" y="0"/>
          <a:ext cx="0" cy="0"/>
          <a:chOff x="0" y="0"/>
          <a:chExt cx="0" cy="0"/>
        </a:xfrm>
      </p:grpSpPr>
      <p:pic>
        <p:nvPicPr>
          <p:cNvPr id="659" name="Google Shape;659;ge2dbbdfb11_3_166"/>
          <p:cNvPicPr preferRelativeResize="0"/>
          <p:nvPr>
            <p:ph idx="1" type="body"/>
          </p:nvPr>
        </p:nvPicPr>
        <p:blipFill rotWithShape="1">
          <a:blip r:embed="rId3">
            <a:alphaModFix/>
          </a:blip>
          <a:srcRect b="0" l="0" r="0" t="0"/>
          <a:stretch/>
        </p:blipFill>
        <p:spPr>
          <a:xfrm>
            <a:off x="1891741" y="327546"/>
            <a:ext cx="8397514" cy="63341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63" name="Shape 663"/>
        <p:cNvGrpSpPr/>
        <p:nvPr/>
      </p:nvGrpSpPr>
      <p:grpSpPr>
        <a:xfrm>
          <a:off x="0" y="0"/>
          <a:ext cx="0" cy="0"/>
          <a:chOff x="0" y="0"/>
          <a:chExt cx="0" cy="0"/>
        </a:xfrm>
      </p:grpSpPr>
      <p:sp>
        <p:nvSpPr>
          <p:cNvPr id="664" name="Google Shape;664;ge2dbbdfb11_3_170"/>
          <p:cNvSpPr txBox="1"/>
          <p:nvPr>
            <p:ph type="title"/>
          </p:nvPr>
        </p:nvSpPr>
        <p:spPr>
          <a:xfrm>
            <a:off x="649224" y="457200"/>
            <a:ext cx="2655130" cy="5627499"/>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92D050"/>
              </a:buClr>
              <a:buSzPts val="4200"/>
              <a:buFont typeface="Libre Franklin Thin"/>
              <a:buNone/>
            </a:pPr>
            <a:r>
              <a:rPr lang="en-US" sz="4200">
                <a:solidFill>
                  <a:srgbClr val="92D050"/>
                </a:solidFill>
              </a:rPr>
              <a:t>Five essential practices for Feminist Leadership</a:t>
            </a:r>
            <a:br>
              <a:rPr lang="en-US" sz="4200">
                <a:solidFill>
                  <a:srgbClr val="92D050"/>
                </a:solidFill>
              </a:rPr>
            </a:br>
            <a:endParaRPr sz="4200">
              <a:solidFill>
                <a:srgbClr val="92D050"/>
              </a:solidFill>
            </a:endParaRPr>
          </a:p>
        </p:txBody>
      </p:sp>
      <p:sp>
        <p:nvSpPr>
          <p:cNvPr id="665" name="Google Shape;665;ge2dbbdfb11_3_170"/>
          <p:cNvSpPr/>
          <p:nvPr/>
        </p:nvSpPr>
        <p:spPr>
          <a:xfrm>
            <a:off x="3363534" y="689675"/>
            <a:ext cx="2347993" cy="2014779"/>
          </a:xfrm>
          <a:prstGeom prst="roundRect">
            <a:avLst>
              <a:gd fmla="val 16667" name="adj"/>
            </a:avLst>
          </a:prstGeom>
          <a:gradFill>
            <a:gsLst>
              <a:gs pos="0">
                <a:srgbClr val="BBDB5F"/>
              </a:gs>
              <a:gs pos="100000">
                <a:srgbClr val="88A928"/>
              </a:gs>
            </a:gsLst>
            <a:lin ang="5400000" scaled="0"/>
          </a:gradFill>
          <a:ln>
            <a:noFill/>
          </a:ln>
          <a:effectLst>
            <a:outerShdw blurRad="63500" rotWithShape="0" dir="5400000" dist="381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595959"/>
                </a:solidFill>
                <a:latin typeface="Libre Franklin"/>
                <a:ea typeface="Libre Franklin"/>
                <a:cs typeface="Libre Franklin"/>
                <a:sym typeface="Libre Franklin"/>
              </a:rPr>
              <a:t>1 </a:t>
            </a:r>
            <a:r>
              <a:rPr lang="en-US" sz="2000">
                <a:solidFill>
                  <a:srgbClr val="3F3F3F"/>
                </a:solidFill>
                <a:latin typeface="Libre Franklin Thin"/>
                <a:ea typeface="Libre Franklin Thin"/>
                <a:cs typeface="Libre Franklin Thin"/>
                <a:sym typeface="Libre Franklin Thin"/>
              </a:rPr>
              <a:t>Map &amp; analyze the gender &amp; Deep structure dynamic in the organization</a:t>
            </a:r>
            <a:endParaRPr sz="2000">
              <a:solidFill>
                <a:srgbClr val="3F3F3F"/>
              </a:solidFill>
              <a:latin typeface="Libre Franklin Thin"/>
              <a:ea typeface="Libre Franklin Thin"/>
              <a:cs typeface="Libre Franklin Thin"/>
              <a:sym typeface="Libre Franklin Thin"/>
            </a:endParaRPr>
          </a:p>
        </p:txBody>
      </p:sp>
      <p:sp>
        <p:nvSpPr>
          <p:cNvPr id="666" name="Google Shape;666;ge2dbbdfb11_3_170"/>
          <p:cNvSpPr/>
          <p:nvPr/>
        </p:nvSpPr>
        <p:spPr>
          <a:xfrm>
            <a:off x="6141282" y="991891"/>
            <a:ext cx="2347993" cy="2014779"/>
          </a:xfrm>
          <a:prstGeom prst="roundRect">
            <a:avLst>
              <a:gd fmla="val 16667" name="adj"/>
            </a:avLst>
          </a:prstGeom>
          <a:gradFill>
            <a:gsLst>
              <a:gs pos="0">
                <a:srgbClr val="EBCD64"/>
              </a:gs>
              <a:gs pos="100000">
                <a:srgbClr val="BF9D21"/>
              </a:gs>
            </a:gsLst>
            <a:lin ang="5400000" scaled="0"/>
          </a:gradFill>
          <a:ln>
            <a:noFill/>
          </a:ln>
          <a:effectLst>
            <a:outerShdw blurRad="63500" rotWithShape="0" dir="5400000" dist="381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3F3F3F"/>
                </a:solidFill>
                <a:latin typeface="Libre Franklin"/>
                <a:ea typeface="Libre Franklin"/>
                <a:cs typeface="Libre Franklin"/>
                <a:sym typeface="Libre Franklin"/>
              </a:rPr>
              <a:t>2 </a:t>
            </a:r>
            <a:r>
              <a:rPr lang="en-US" sz="2000">
                <a:solidFill>
                  <a:srgbClr val="3F3F3F"/>
                </a:solidFill>
                <a:latin typeface="Libre Franklin Thin"/>
                <a:ea typeface="Libre Franklin Thin"/>
                <a:cs typeface="Libre Franklin Thin"/>
                <a:sym typeface="Libre Franklin Thin"/>
              </a:rPr>
              <a:t>Analyze &amp; work on the self, support others to do so</a:t>
            </a:r>
            <a:endParaRPr sz="2000">
              <a:solidFill>
                <a:srgbClr val="3F3F3F"/>
              </a:solidFill>
              <a:latin typeface="Libre Franklin Thin"/>
              <a:ea typeface="Libre Franklin Thin"/>
              <a:cs typeface="Libre Franklin Thin"/>
              <a:sym typeface="Libre Franklin Thin"/>
            </a:endParaRPr>
          </a:p>
        </p:txBody>
      </p:sp>
      <p:sp>
        <p:nvSpPr>
          <p:cNvPr id="667" name="Google Shape;667;ge2dbbdfb11_3_170"/>
          <p:cNvSpPr/>
          <p:nvPr/>
        </p:nvSpPr>
        <p:spPr>
          <a:xfrm>
            <a:off x="8945262" y="1903066"/>
            <a:ext cx="2555437" cy="2478434"/>
          </a:xfrm>
          <a:prstGeom prst="roundRect">
            <a:avLst>
              <a:gd fmla="val 16667" name="adj"/>
            </a:avLst>
          </a:prstGeom>
          <a:gradFill>
            <a:gsLst>
              <a:gs pos="0">
                <a:srgbClr val="F2965B"/>
              </a:gs>
              <a:gs pos="100000">
                <a:srgbClr val="C26018"/>
              </a:gs>
            </a:gsLst>
            <a:lin ang="5400000" scaled="0"/>
          </a:gradFill>
          <a:ln>
            <a:noFill/>
          </a:ln>
          <a:effectLst>
            <a:outerShdw blurRad="63500" rotWithShape="0" dir="5400000" dist="381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3F3F3F"/>
                </a:solidFill>
                <a:latin typeface="Libre Franklin"/>
                <a:ea typeface="Libre Franklin"/>
                <a:cs typeface="Libre Franklin"/>
                <a:sym typeface="Libre Franklin"/>
              </a:rPr>
              <a:t>3 </a:t>
            </a:r>
            <a:r>
              <a:rPr lang="en-US" sz="2000">
                <a:solidFill>
                  <a:srgbClr val="3F3F3F"/>
                </a:solidFill>
                <a:latin typeface="Libre Franklin Thin"/>
                <a:ea typeface="Libre Franklin Thin"/>
                <a:cs typeface="Libre Franklin Thin"/>
                <a:sym typeface="Libre Franklin Thin"/>
              </a:rPr>
              <a:t>Create transparent, accessible processes &amp; accountability for internal gender equality – name the “Non Negotiables”</a:t>
            </a:r>
            <a:endParaRPr/>
          </a:p>
        </p:txBody>
      </p:sp>
      <p:sp>
        <p:nvSpPr>
          <p:cNvPr id="668" name="Google Shape;668;ge2dbbdfb11_3_170"/>
          <p:cNvSpPr/>
          <p:nvPr/>
        </p:nvSpPr>
        <p:spPr>
          <a:xfrm>
            <a:off x="6167513" y="3301687"/>
            <a:ext cx="2348639" cy="2616514"/>
          </a:xfrm>
          <a:prstGeom prst="roundRect">
            <a:avLst>
              <a:gd fmla="val 16667" name="adj"/>
            </a:avLst>
          </a:prstGeom>
          <a:gradFill>
            <a:gsLst>
              <a:gs pos="0">
                <a:srgbClr val="8EBDF7"/>
              </a:gs>
              <a:gs pos="100000">
                <a:srgbClr val="277CE3"/>
              </a:gs>
            </a:gsLst>
            <a:lin ang="5400000" scaled="0"/>
          </a:gradFill>
          <a:ln>
            <a:noFill/>
          </a:ln>
          <a:effectLst>
            <a:outerShdw blurRad="63500" rotWithShape="0" dir="5400000" dist="381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3F3F3F"/>
                </a:solidFill>
                <a:latin typeface="Libre Franklin"/>
                <a:ea typeface="Libre Franklin"/>
                <a:cs typeface="Libre Franklin"/>
                <a:sym typeface="Libre Franklin"/>
              </a:rPr>
              <a:t>4 </a:t>
            </a:r>
            <a:r>
              <a:rPr lang="en-US" sz="2000">
                <a:solidFill>
                  <a:srgbClr val="3F3F3F"/>
                </a:solidFill>
                <a:latin typeface="Libre Franklin Thin"/>
                <a:ea typeface="Libre Franklin Thin"/>
                <a:cs typeface="Libre Franklin Thin"/>
                <a:sym typeface="Libre Franklin Thin"/>
              </a:rPr>
              <a:t>Create transparent, accessible mechanisms &amp; accountability for addressing deep structure dynamics</a:t>
            </a:r>
            <a:endParaRPr/>
          </a:p>
        </p:txBody>
      </p:sp>
      <p:sp>
        <p:nvSpPr>
          <p:cNvPr id="669" name="Google Shape;669;ge2dbbdfb11_3_170"/>
          <p:cNvSpPr/>
          <p:nvPr/>
        </p:nvSpPr>
        <p:spPr>
          <a:xfrm>
            <a:off x="3363533" y="4033433"/>
            <a:ext cx="2347993" cy="2014779"/>
          </a:xfrm>
          <a:prstGeom prst="roundRect">
            <a:avLst>
              <a:gd fmla="val 16667" name="adj"/>
            </a:avLst>
          </a:prstGeom>
          <a:gradFill>
            <a:gsLst>
              <a:gs pos="0">
                <a:srgbClr val="A5DEF2"/>
              </a:gs>
              <a:gs pos="100000">
                <a:srgbClr val="42B1D6"/>
              </a:gs>
            </a:gsLst>
            <a:lin ang="5400000" scaled="0"/>
          </a:gradFill>
          <a:ln>
            <a:noFill/>
          </a:ln>
          <a:effectLst>
            <a:outerShdw blurRad="63500" rotWithShape="0" dir="5400000" dist="381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3F3F3F"/>
                </a:solidFill>
                <a:latin typeface="Libre Franklin"/>
                <a:ea typeface="Libre Franklin"/>
                <a:cs typeface="Libre Franklin"/>
                <a:sym typeface="Libre Franklin"/>
              </a:rPr>
              <a:t>5 </a:t>
            </a:r>
            <a:r>
              <a:rPr lang="en-US" sz="2000">
                <a:solidFill>
                  <a:srgbClr val="3F3F3F"/>
                </a:solidFill>
                <a:latin typeface="Libre Franklin Thin"/>
                <a:ea typeface="Libre Franklin Thin"/>
                <a:cs typeface="Libre Franklin Thin"/>
                <a:sym typeface="Libre Franklin Thin"/>
              </a:rPr>
              <a:t>Celebrate &amp; reward feminist leadership practices, make visible their results</a:t>
            </a:r>
            <a:endParaRPr sz="2000">
              <a:solidFill>
                <a:srgbClr val="3F3F3F"/>
              </a:solidFill>
              <a:latin typeface="Libre Franklin Thin"/>
              <a:ea typeface="Libre Franklin Thin"/>
              <a:cs typeface="Libre Franklin Thin"/>
              <a:sym typeface="Libre Franklin Thin"/>
            </a:endParaRPr>
          </a:p>
        </p:txBody>
      </p:sp>
      <p:sp>
        <p:nvSpPr>
          <p:cNvPr id="670" name="Google Shape;670;ge2dbbdfb11_3_170"/>
          <p:cNvSpPr/>
          <p:nvPr/>
        </p:nvSpPr>
        <p:spPr>
          <a:xfrm rot="-1606396">
            <a:off x="5609130" y="430961"/>
            <a:ext cx="973653" cy="1131377"/>
          </a:xfrm>
          <a:custGeom>
            <a:rect b="b" l="l" r="r" t="t"/>
            <a:pathLst>
              <a:path extrusionOk="0" h="120000" w="120000">
                <a:moveTo>
                  <a:pt x="53857" y="6822"/>
                </a:moveTo>
                <a:cubicBezTo>
                  <a:pt x="80136" y="3665"/>
                  <a:pt x="104611" y="20946"/>
                  <a:pt x="110964" y="47144"/>
                </a:cubicBezTo>
                <a:lnTo>
                  <a:pt x="118291" y="47144"/>
                </a:lnTo>
                <a:lnTo>
                  <a:pt x="105000" y="60000"/>
                </a:lnTo>
                <a:lnTo>
                  <a:pt x="88291" y="47144"/>
                </a:lnTo>
                <a:lnTo>
                  <a:pt x="95574" y="47144"/>
                </a:lnTo>
                <a:lnTo>
                  <a:pt x="95574" y="47144"/>
                </a:lnTo>
                <a:cubicBezTo>
                  <a:pt x="89918" y="28768"/>
                  <a:pt x="73080" y="17272"/>
                  <a:pt x="55342" y="19678"/>
                </a:cubicBezTo>
                <a:close/>
              </a:path>
            </a:pathLst>
          </a:custGeom>
          <a:gradFill>
            <a:gsLst>
              <a:gs pos="0">
                <a:srgbClr val="FEFEFE"/>
              </a:gs>
              <a:gs pos="100000">
                <a:srgbClr val="D6D6D6"/>
              </a:gs>
            </a:gsLst>
            <a:lin ang="5400000" scaled="0"/>
          </a:gradFill>
          <a:ln>
            <a:noFill/>
          </a:ln>
          <a:effectLst>
            <a:outerShdw blurRad="63500" rotWithShape="0" dir="5400000" dist="381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671" name="Google Shape;671;ge2dbbdfb11_3_170"/>
          <p:cNvSpPr/>
          <p:nvPr/>
        </p:nvSpPr>
        <p:spPr>
          <a:xfrm rot="270167">
            <a:off x="8261321" y="1140489"/>
            <a:ext cx="973653" cy="1131377"/>
          </a:xfrm>
          <a:custGeom>
            <a:rect b="b" l="l" r="r" t="t"/>
            <a:pathLst>
              <a:path extrusionOk="0" h="120000" w="120000">
                <a:moveTo>
                  <a:pt x="53857" y="6822"/>
                </a:moveTo>
                <a:lnTo>
                  <a:pt x="53857" y="6822"/>
                </a:lnTo>
                <a:cubicBezTo>
                  <a:pt x="80136" y="3665"/>
                  <a:pt x="104611" y="20946"/>
                  <a:pt x="110964" y="47144"/>
                </a:cubicBezTo>
                <a:lnTo>
                  <a:pt x="118291" y="47144"/>
                </a:lnTo>
                <a:lnTo>
                  <a:pt x="105000" y="60000"/>
                </a:lnTo>
                <a:lnTo>
                  <a:pt x="88291" y="47144"/>
                </a:lnTo>
                <a:lnTo>
                  <a:pt x="95574" y="47144"/>
                </a:lnTo>
                <a:lnTo>
                  <a:pt x="95574" y="47144"/>
                </a:lnTo>
                <a:cubicBezTo>
                  <a:pt x="89918" y="28768"/>
                  <a:pt x="73080" y="17272"/>
                  <a:pt x="55342" y="19678"/>
                </a:cubicBezTo>
                <a:close/>
              </a:path>
            </a:pathLst>
          </a:custGeom>
          <a:gradFill>
            <a:gsLst>
              <a:gs pos="0">
                <a:srgbClr val="FEFEFE"/>
              </a:gs>
              <a:gs pos="100000">
                <a:srgbClr val="D6D6D6"/>
              </a:gs>
            </a:gsLst>
            <a:lin ang="5400000" scaled="0"/>
          </a:gradFill>
          <a:ln>
            <a:noFill/>
          </a:ln>
          <a:effectLst>
            <a:outerShdw blurRad="63500" rotWithShape="0" dir="5400000" dist="381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672" name="Google Shape;672;ge2dbbdfb11_3_170"/>
          <p:cNvSpPr/>
          <p:nvPr/>
        </p:nvSpPr>
        <p:spPr>
          <a:xfrm rot="5846454">
            <a:off x="8312771" y="4008375"/>
            <a:ext cx="973653" cy="1131377"/>
          </a:xfrm>
          <a:custGeom>
            <a:rect b="b" l="l" r="r" t="t"/>
            <a:pathLst>
              <a:path extrusionOk="0" h="120000" w="120000">
                <a:moveTo>
                  <a:pt x="53857" y="6822"/>
                </a:moveTo>
                <a:lnTo>
                  <a:pt x="53857" y="6822"/>
                </a:lnTo>
                <a:cubicBezTo>
                  <a:pt x="80136" y="3665"/>
                  <a:pt x="104611" y="20946"/>
                  <a:pt x="110964" y="47144"/>
                </a:cubicBezTo>
                <a:lnTo>
                  <a:pt x="118291" y="47144"/>
                </a:lnTo>
                <a:lnTo>
                  <a:pt x="105000" y="60000"/>
                </a:lnTo>
                <a:lnTo>
                  <a:pt x="88291" y="47144"/>
                </a:lnTo>
                <a:lnTo>
                  <a:pt x="95574" y="47144"/>
                </a:lnTo>
                <a:cubicBezTo>
                  <a:pt x="89918" y="28768"/>
                  <a:pt x="73080" y="17272"/>
                  <a:pt x="55342" y="19678"/>
                </a:cubicBezTo>
                <a:close/>
              </a:path>
            </a:pathLst>
          </a:custGeom>
          <a:gradFill>
            <a:gsLst>
              <a:gs pos="0">
                <a:srgbClr val="FEFEFE"/>
              </a:gs>
              <a:gs pos="100000">
                <a:srgbClr val="D6D6D6"/>
              </a:gs>
            </a:gsLst>
            <a:lin ang="5400000" scaled="0"/>
          </a:gradFill>
          <a:ln>
            <a:noFill/>
          </a:ln>
          <a:effectLst>
            <a:outerShdw blurRad="63500" rotWithShape="0" dir="5400000" dist="381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673" name="Google Shape;673;ge2dbbdfb11_3_170"/>
          <p:cNvSpPr/>
          <p:nvPr/>
        </p:nvSpPr>
        <p:spPr>
          <a:xfrm rot="7469734">
            <a:off x="5411136" y="5196735"/>
            <a:ext cx="973653" cy="1131377"/>
          </a:xfrm>
          <a:custGeom>
            <a:rect b="b" l="l" r="r" t="t"/>
            <a:pathLst>
              <a:path extrusionOk="0" h="120000" w="120000">
                <a:moveTo>
                  <a:pt x="53857" y="6822"/>
                </a:moveTo>
                <a:lnTo>
                  <a:pt x="53857" y="6822"/>
                </a:lnTo>
                <a:cubicBezTo>
                  <a:pt x="80136" y="3665"/>
                  <a:pt x="104611" y="20946"/>
                  <a:pt x="110964" y="47144"/>
                </a:cubicBezTo>
                <a:lnTo>
                  <a:pt x="118291" y="47144"/>
                </a:lnTo>
                <a:lnTo>
                  <a:pt x="105000" y="60000"/>
                </a:lnTo>
                <a:lnTo>
                  <a:pt x="88291" y="47144"/>
                </a:lnTo>
                <a:lnTo>
                  <a:pt x="95574" y="47144"/>
                </a:lnTo>
                <a:lnTo>
                  <a:pt x="95574" y="47144"/>
                </a:lnTo>
                <a:cubicBezTo>
                  <a:pt x="89918" y="28768"/>
                  <a:pt x="73080" y="17272"/>
                  <a:pt x="55342" y="19678"/>
                </a:cubicBezTo>
                <a:close/>
              </a:path>
            </a:pathLst>
          </a:custGeom>
          <a:gradFill>
            <a:gsLst>
              <a:gs pos="0">
                <a:srgbClr val="FEFEFE"/>
              </a:gs>
              <a:gs pos="100000">
                <a:srgbClr val="D6D6D6"/>
              </a:gs>
            </a:gsLst>
            <a:lin ang="5400000" scaled="0"/>
          </a:gradFill>
          <a:ln>
            <a:noFill/>
          </a:ln>
          <a:effectLst>
            <a:outerShdw blurRad="63500" rotWithShape="0" dir="5400000" dist="381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id="674" name="Google Shape;674;ge2dbbdfb11_3_170"/>
          <p:cNvPicPr preferRelativeResize="0"/>
          <p:nvPr/>
        </p:nvPicPr>
        <p:blipFill rotWithShape="1">
          <a:blip r:embed="rId3">
            <a:alphaModFix/>
          </a:blip>
          <a:srcRect b="0" l="0" r="0" t="0"/>
          <a:stretch/>
        </p:blipFill>
        <p:spPr>
          <a:xfrm>
            <a:off x="10330986" y="5509491"/>
            <a:ext cx="1293868" cy="1196109"/>
          </a:xfrm>
          <a:prstGeom prst="rect">
            <a:avLst/>
          </a:prstGeom>
          <a:noFill/>
          <a:ln>
            <a:noFill/>
          </a:ln>
        </p:spPr>
      </p:pic>
      <p:sp>
        <p:nvSpPr>
          <p:cNvPr id="675" name="Google Shape;675;ge2dbbdfb11_3_170"/>
          <p:cNvSpPr txBox="1"/>
          <p:nvPr/>
        </p:nvSpPr>
        <p:spPr>
          <a:xfrm>
            <a:off x="8489275" y="6048212"/>
            <a:ext cx="208691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lt1"/>
                </a:solidFill>
                <a:latin typeface="Libre Franklin"/>
                <a:ea typeface="Libre Franklin"/>
                <a:cs typeface="Libre Franklin"/>
                <a:sym typeface="Libre Franklin"/>
              </a:rPr>
              <a:t>Adapted from </a:t>
            </a:r>
            <a:endParaRPr/>
          </a:p>
          <a:p>
            <a:pPr indent="0" lvl="0" marL="0" marR="0" rtl="0" algn="l">
              <a:spcBef>
                <a:spcPts val="0"/>
              </a:spcBef>
              <a:spcAft>
                <a:spcPts val="0"/>
              </a:spcAft>
              <a:buNone/>
            </a:pPr>
            <a:r>
              <a:rPr i="1" lang="en-US" sz="1800">
                <a:solidFill>
                  <a:schemeClr val="lt1"/>
                </a:solidFill>
                <a:latin typeface="Libre Franklin"/>
                <a:ea typeface="Libre Franklin"/>
                <a:cs typeface="Libre Franklin"/>
                <a:sym typeface="Libre Franklin"/>
              </a:rPr>
              <a:t>Shawna Wakefield</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80" name="Shape 680"/>
        <p:cNvGrpSpPr/>
        <p:nvPr/>
      </p:nvGrpSpPr>
      <p:grpSpPr>
        <a:xfrm>
          <a:off x="0" y="0"/>
          <a:ext cx="0" cy="0"/>
          <a:chOff x="0" y="0"/>
          <a:chExt cx="0" cy="0"/>
        </a:xfrm>
      </p:grpSpPr>
      <p:sp>
        <p:nvSpPr>
          <p:cNvPr id="681" name="Google Shape;681;ge2dbbdfb11_3_185"/>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400"/>
              <a:buFont typeface="Libre Franklin Thin"/>
              <a:buNone/>
            </a:pPr>
            <a:r>
              <a:rPr lang="en-US" sz="4400"/>
              <a:t>Gender at Work Analytical Framework</a:t>
            </a:r>
            <a:br>
              <a:rPr lang="en-US" sz="4400"/>
            </a:br>
            <a:endParaRPr/>
          </a:p>
        </p:txBody>
      </p:sp>
      <p:sp>
        <p:nvSpPr>
          <p:cNvPr id="682" name="Google Shape;682;ge2dbbdfb11_3_185"/>
          <p:cNvSpPr txBox="1"/>
          <p:nvPr>
            <p:ph idx="1" type="body"/>
          </p:nvPr>
        </p:nvSpPr>
        <p:spPr>
          <a:xfrm>
            <a:off x="1103312" y="2052918"/>
            <a:ext cx="8946541" cy="4195481"/>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2560"/>
              <a:buChar char="►"/>
            </a:pPr>
            <a:r>
              <a:rPr lang="en-US" sz="3200"/>
              <a:t>One of many good gender analysis frameworks</a:t>
            </a:r>
            <a:endParaRPr/>
          </a:p>
          <a:p>
            <a:pPr indent="-342900" lvl="0" marL="342900" rtl="0" algn="l">
              <a:spcBef>
                <a:spcPts val="1000"/>
              </a:spcBef>
              <a:spcAft>
                <a:spcPts val="0"/>
              </a:spcAft>
              <a:buSzPts val="2560"/>
              <a:buChar char="►"/>
            </a:pPr>
            <a:r>
              <a:rPr lang="en-US" sz="3200"/>
              <a:t>“It travels well”</a:t>
            </a:r>
            <a:endParaRPr/>
          </a:p>
          <a:p>
            <a:pPr indent="-342900" lvl="0" marL="342900" rtl="0" algn="l">
              <a:spcBef>
                <a:spcPts val="1000"/>
              </a:spcBef>
              <a:spcAft>
                <a:spcPts val="0"/>
              </a:spcAft>
              <a:buSzPts val="2560"/>
              <a:buChar char="►"/>
            </a:pPr>
            <a:r>
              <a:rPr lang="en-US" sz="3200"/>
              <a:t>“It’s scalable” – you can zoom in (to household) or out (to country or the world)</a:t>
            </a:r>
            <a:endParaRPr/>
          </a:p>
          <a:p>
            <a:pPr indent="-342900" lvl="0" marL="342900" rtl="0" algn="l">
              <a:spcBef>
                <a:spcPts val="1000"/>
              </a:spcBef>
              <a:spcAft>
                <a:spcPts val="0"/>
              </a:spcAft>
              <a:buSzPts val="2560"/>
              <a:buChar char="►"/>
            </a:pPr>
            <a:r>
              <a:rPr lang="en-US" sz="3200"/>
              <a:t>Used in analysis, planning, reporting and evaluation</a:t>
            </a:r>
            <a:endParaRPr/>
          </a:p>
          <a:p>
            <a:pPr indent="-342900" lvl="0" marL="342900" rtl="0" algn="l">
              <a:spcBef>
                <a:spcPts val="1000"/>
              </a:spcBef>
              <a:spcAft>
                <a:spcPts val="0"/>
              </a:spcAft>
              <a:buSzPts val="2560"/>
              <a:buChar char="►"/>
            </a:pPr>
            <a:r>
              <a:rPr lang="en-US" sz="3200"/>
              <a:t>Carry it in your head – play with it.</a:t>
            </a:r>
            <a:endParaRPr/>
          </a:p>
        </p:txBody>
      </p:sp>
      <p:pic>
        <p:nvPicPr>
          <p:cNvPr descr="page41image1244562848" id="683" name="Google Shape;683;ge2dbbdfb11_3_185"/>
          <p:cNvPicPr preferRelativeResize="0"/>
          <p:nvPr/>
        </p:nvPicPr>
        <p:blipFill rotWithShape="1">
          <a:blip r:embed="rId3">
            <a:alphaModFix/>
          </a:blip>
          <a:srcRect b="0" l="0" r="0" t="0"/>
          <a:stretch/>
        </p:blipFill>
        <p:spPr>
          <a:xfrm>
            <a:off x="0" y="0"/>
            <a:ext cx="11615738" cy="676377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88" name="Shape 688"/>
        <p:cNvGrpSpPr/>
        <p:nvPr/>
      </p:nvGrpSpPr>
      <p:grpSpPr>
        <a:xfrm>
          <a:off x="0" y="0"/>
          <a:ext cx="0" cy="0"/>
          <a:chOff x="0" y="0"/>
          <a:chExt cx="0" cy="0"/>
        </a:xfrm>
      </p:grpSpPr>
      <p:sp>
        <p:nvSpPr>
          <p:cNvPr id="689" name="Google Shape;689;ge2dbbdfb11_3_192"/>
          <p:cNvSpPr txBox="1"/>
          <p:nvPr>
            <p:ph type="title"/>
          </p:nvPr>
        </p:nvSpPr>
        <p:spPr>
          <a:xfrm>
            <a:off x="488949" y="22411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Libre Franklin Thin"/>
              <a:buNone/>
            </a:pPr>
            <a:r>
              <a:rPr lang="en-US"/>
              <a:t>Oxfam’s Feminist Principles</a:t>
            </a:r>
            <a:endParaRPr/>
          </a:p>
        </p:txBody>
      </p:sp>
      <p:sp>
        <p:nvSpPr>
          <p:cNvPr id="690" name="Google Shape;690;ge2dbbdfb11_3_192"/>
          <p:cNvSpPr txBox="1"/>
          <p:nvPr>
            <p:ph idx="3" type="body"/>
          </p:nvPr>
        </p:nvSpPr>
        <p:spPr>
          <a:xfrm flipH="1">
            <a:off x="488948" y="1222287"/>
            <a:ext cx="5866131" cy="5084063"/>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0"/>
              </a:spcBef>
              <a:spcAft>
                <a:spcPts val="0"/>
              </a:spcAft>
              <a:buSzPts val="2960"/>
              <a:buNone/>
            </a:pPr>
            <a:r>
              <a:rPr lang="en-US" sz="3700"/>
              <a:t>1. I share power</a:t>
            </a:r>
            <a:endParaRPr/>
          </a:p>
          <a:p>
            <a:pPr indent="0" lvl="0" marL="0" rtl="0" algn="l">
              <a:lnSpc>
                <a:spcPct val="80000"/>
              </a:lnSpc>
              <a:spcBef>
                <a:spcPts val="1000"/>
              </a:spcBef>
              <a:spcAft>
                <a:spcPts val="0"/>
              </a:spcAft>
              <a:buSzPts val="2960"/>
              <a:buNone/>
            </a:pPr>
            <a:r>
              <a:rPr lang="en-US" sz="3700"/>
              <a:t>2. I challenge my behaviour</a:t>
            </a:r>
            <a:endParaRPr sz="3700"/>
          </a:p>
          <a:p>
            <a:pPr indent="0" lvl="0" marL="0" rtl="0" algn="l">
              <a:lnSpc>
                <a:spcPct val="80000"/>
              </a:lnSpc>
              <a:spcBef>
                <a:spcPts val="1000"/>
              </a:spcBef>
              <a:spcAft>
                <a:spcPts val="0"/>
              </a:spcAft>
              <a:buSzPts val="2960"/>
              <a:buNone/>
            </a:pPr>
            <a:r>
              <a:rPr lang="en-US" sz="3700"/>
              <a:t>3. I support the feminist movement</a:t>
            </a:r>
            <a:endParaRPr/>
          </a:p>
          <a:p>
            <a:pPr indent="0" lvl="0" marL="0" rtl="0" algn="l">
              <a:lnSpc>
                <a:spcPct val="80000"/>
              </a:lnSpc>
              <a:spcBef>
                <a:spcPts val="1000"/>
              </a:spcBef>
              <a:spcAft>
                <a:spcPts val="0"/>
              </a:spcAft>
              <a:buSzPts val="2960"/>
              <a:buNone/>
            </a:pPr>
            <a:r>
              <a:rPr lang="en-US" sz="3700"/>
              <a:t>4. Nothing about us without us</a:t>
            </a:r>
            <a:endParaRPr/>
          </a:p>
          <a:p>
            <a:pPr indent="0" lvl="0" marL="0" rtl="0" algn="l">
              <a:lnSpc>
                <a:spcPct val="80000"/>
              </a:lnSpc>
              <a:spcBef>
                <a:spcPts val="1000"/>
              </a:spcBef>
              <a:spcAft>
                <a:spcPts val="0"/>
              </a:spcAft>
              <a:buSzPts val="2960"/>
              <a:buNone/>
            </a:pPr>
            <a:r>
              <a:rPr lang="en-US" sz="3700"/>
              <a:t>5. Feminism is for everyone</a:t>
            </a:r>
            <a:endParaRPr/>
          </a:p>
          <a:p>
            <a:pPr indent="0" lvl="0" marL="0" rtl="0" algn="l">
              <a:lnSpc>
                <a:spcPct val="80000"/>
              </a:lnSpc>
              <a:spcBef>
                <a:spcPts val="1000"/>
              </a:spcBef>
              <a:spcAft>
                <a:spcPts val="0"/>
              </a:spcAft>
              <a:buSzPts val="2880"/>
              <a:buNone/>
            </a:pPr>
            <a:r>
              <a:rPr lang="en-US" sz="3600"/>
              <a:t>6. There is no justice without gender justice</a:t>
            </a:r>
            <a:endParaRPr/>
          </a:p>
          <a:p>
            <a:pPr indent="0" lvl="0" marL="0" rtl="0" algn="l">
              <a:lnSpc>
                <a:spcPct val="80000"/>
              </a:lnSpc>
              <a:spcBef>
                <a:spcPts val="1000"/>
              </a:spcBef>
              <a:spcAft>
                <a:spcPts val="0"/>
              </a:spcAft>
              <a:buSzPts val="2960"/>
              <a:buNone/>
            </a:pPr>
            <a:r>
              <a:t/>
            </a:r>
            <a:endParaRPr sz="3700"/>
          </a:p>
        </p:txBody>
      </p:sp>
      <p:sp>
        <p:nvSpPr>
          <p:cNvPr id="691" name="Google Shape;691;ge2dbbdfb11_3_192"/>
          <p:cNvSpPr txBox="1"/>
          <p:nvPr/>
        </p:nvSpPr>
        <p:spPr>
          <a:xfrm>
            <a:off x="6355080" y="953314"/>
            <a:ext cx="5347971" cy="562201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chemeClr val="accent1"/>
              </a:buClr>
              <a:buSzPts val="2960"/>
              <a:buFont typeface="Noto Sans Symbols"/>
              <a:buNone/>
            </a:pPr>
            <a:r>
              <a:rPr b="0" i="0" lang="en-US" sz="3700">
                <a:solidFill>
                  <a:schemeClr val="accent1"/>
                </a:solidFill>
                <a:latin typeface="Libre Franklin Thin"/>
                <a:ea typeface="Libre Franklin Thin"/>
                <a:cs typeface="Libre Franklin Thin"/>
                <a:sym typeface="Libre Franklin Thin"/>
              </a:rPr>
              <a:t>7. I champion diversity</a:t>
            </a:r>
            <a:endParaRPr/>
          </a:p>
          <a:p>
            <a:pPr indent="0" lvl="0" marL="0" marR="0" rtl="0" algn="l">
              <a:spcBef>
                <a:spcPts val="1000"/>
              </a:spcBef>
              <a:spcAft>
                <a:spcPts val="0"/>
              </a:spcAft>
              <a:buClr>
                <a:schemeClr val="accent1"/>
              </a:buClr>
              <a:buSzPts val="2960"/>
              <a:buFont typeface="Noto Sans Symbols"/>
              <a:buNone/>
            </a:pPr>
            <a:r>
              <a:rPr b="0" i="0" lang="en-US" sz="3700">
                <a:solidFill>
                  <a:schemeClr val="accent1"/>
                </a:solidFill>
                <a:latin typeface="Libre Franklin Thin"/>
                <a:ea typeface="Libre Franklin Thin"/>
                <a:cs typeface="Libre Franklin Thin"/>
                <a:sym typeface="Libre Franklin Thin"/>
              </a:rPr>
              <a:t>8. I value safety</a:t>
            </a:r>
            <a:endParaRPr/>
          </a:p>
          <a:p>
            <a:pPr indent="0" lvl="0" marL="0" marR="0" rtl="0" algn="l">
              <a:spcBef>
                <a:spcPts val="1000"/>
              </a:spcBef>
              <a:spcAft>
                <a:spcPts val="0"/>
              </a:spcAft>
              <a:buClr>
                <a:schemeClr val="accent1"/>
              </a:buClr>
              <a:buSzPts val="2960"/>
              <a:buFont typeface="Noto Sans Symbols"/>
              <a:buNone/>
            </a:pPr>
            <a:r>
              <a:rPr b="0" i="0" lang="en-US" sz="3700">
                <a:solidFill>
                  <a:schemeClr val="accent1"/>
                </a:solidFill>
                <a:latin typeface="Libre Franklin Thin"/>
                <a:ea typeface="Libre Franklin Thin"/>
                <a:cs typeface="Libre Franklin Thin"/>
                <a:sym typeface="Libre Franklin Thin"/>
              </a:rPr>
              <a:t>9. I want a supportive environment</a:t>
            </a:r>
            <a:endParaRPr/>
          </a:p>
          <a:p>
            <a:pPr indent="0" lvl="0" marL="0" marR="0" rtl="0" algn="l">
              <a:spcBef>
                <a:spcPts val="1000"/>
              </a:spcBef>
              <a:spcAft>
                <a:spcPts val="0"/>
              </a:spcAft>
              <a:buClr>
                <a:schemeClr val="accent1"/>
              </a:buClr>
              <a:buSzPts val="2960"/>
              <a:buFont typeface="Noto Sans Symbols"/>
              <a:buNone/>
            </a:pPr>
            <a:r>
              <a:rPr b="0" i="0" lang="en-US" sz="3700">
                <a:solidFill>
                  <a:schemeClr val="accent1"/>
                </a:solidFill>
                <a:latin typeface="Libre Franklin Thin"/>
                <a:ea typeface="Libre Franklin Thin"/>
                <a:cs typeface="Libre Franklin Thin"/>
                <a:sym typeface="Libre Franklin Thin"/>
              </a:rPr>
              <a:t>10. I believe in freedom of expression</a:t>
            </a:r>
            <a:endParaRPr/>
          </a:p>
          <a:p>
            <a:pPr indent="0" lvl="0" marL="0" marR="0" rtl="0" algn="l">
              <a:spcBef>
                <a:spcPts val="1000"/>
              </a:spcBef>
              <a:spcAft>
                <a:spcPts val="0"/>
              </a:spcAft>
              <a:buClr>
                <a:schemeClr val="accent1"/>
              </a:buClr>
              <a:buSzPts val="2960"/>
              <a:buFont typeface="Noto Sans Symbols"/>
              <a:buNone/>
            </a:pPr>
            <a:r>
              <a:rPr b="0" i="0" lang="en-US" sz="3700">
                <a:solidFill>
                  <a:schemeClr val="accent1"/>
                </a:solidFill>
                <a:latin typeface="Libre Franklin Thin"/>
                <a:ea typeface="Libre Franklin Thin"/>
                <a:cs typeface="Libre Franklin Thin"/>
                <a:sym typeface="Libre Franklin Thin"/>
              </a:rPr>
              <a:t>11. Eliminate gender-based violence</a:t>
            </a:r>
            <a:endParaRPr/>
          </a:p>
          <a:p>
            <a:pPr indent="-251459" lvl="0" marL="342900" marR="0" rtl="0" algn="l">
              <a:spcBef>
                <a:spcPts val="1000"/>
              </a:spcBef>
              <a:spcAft>
                <a:spcPts val="0"/>
              </a:spcAft>
              <a:buClr>
                <a:schemeClr val="accent1"/>
              </a:buClr>
              <a:buSzPts val="1440"/>
              <a:buFont typeface="Noto Sans Symbols"/>
              <a:buNone/>
            </a:pPr>
            <a:r>
              <a:t/>
            </a:r>
            <a:endParaRPr b="0" i="0" sz="1800">
              <a:solidFill>
                <a:schemeClr val="lt1"/>
              </a:solidFill>
              <a:latin typeface="Libre Franklin Thin"/>
              <a:ea typeface="Libre Franklin Thin"/>
              <a:cs typeface="Libre Franklin Thin"/>
              <a:sym typeface="Libre Franklin Thin"/>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697" name="Google Shape;697;p9" title="International Women's Day 2020_ We are #GenerationEquality.mp4">
            <a:hlinkClick r:id="rId3"/>
          </p:cNvPr>
          <p:cNvPicPr preferRelativeResize="0"/>
          <p:nvPr/>
        </p:nvPicPr>
        <p:blipFill>
          <a:blip r:embed="rId4">
            <a:alphaModFix/>
          </a:blip>
          <a:stretch>
            <a:fillRect/>
          </a:stretch>
        </p:blipFill>
        <p:spPr>
          <a:xfrm>
            <a:off x="0" y="5"/>
            <a:ext cx="12192042"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7"/>
                                        </p:tgtEl>
                                        <p:attrNameLst>
                                          <p:attrName>style.visibility</p:attrName>
                                        </p:attrNameLst>
                                      </p:cBhvr>
                                      <p:to>
                                        <p:strVal val="visible"/>
                                      </p:to>
                                    </p:set>
                                    <p:animEffect filter="fade" transition="in">
                                      <p:cBhvr>
                                        <p:cTn dur="1000"/>
                                        <p:tgtEl>
                                          <p:spTgt spid="6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pic>
        <p:nvPicPr>
          <p:cNvPr id="702" name="Google Shape;702;p10"/>
          <p:cNvPicPr preferRelativeResize="0"/>
          <p:nvPr/>
        </p:nvPicPr>
        <p:blipFill>
          <a:blip r:embed="rId3">
            <a:alphaModFix/>
          </a:blip>
          <a:stretch>
            <a:fillRect/>
          </a:stretch>
        </p:blipFill>
        <p:spPr>
          <a:xfrm>
            <a:off x="0" y="5"/>
            <a:ext cx="1212886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ge4b65671fb_2_7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708" name="Google Shape;708;ge4b65671fb_2_7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pic>
        <p:nvPicPr>
          <p:cNvPr descr="A picture containing graphical user interface&#10;&#10;Description automatically generated" id="709" name="Google Shape;709;ge4b65671fb_2_75"/>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id="446" name="Google Shape;446;p3"/>
          <p:cNvPicPr preferRelativeResize="0"/>
          <p:nvPr/>
        </p:nvPicPr>
        <p:blipFill rotWithShape="1">
          <a:blip r:embed="rId3">
            <a:alphaModFix/>
          </a:blip>
          <a:srcRect b="0" l="0" r="0" t="0"/>
          <a:stretch/>
        </p:blipFill>
        <p:spPr>
          <a:xfrm>
            <a:off x="1243533" y="0"/>
            <a:ext cx="9704934"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3" name="Shape 713"/>
        <p:cNvGrpSpPr/>
        <p:nvPr/>
      </p:nvGrpSpPr>
      <p:grpSpPr>
        <a:xfrm>
          <a:off x="0" y="0"/>
          <a:ext cx="0" cy="0"/>
          <a:chOff x="0" y="0"/>
          <a:chExt cx="0" cy="0"/>
        </a:xfrm>
      </p:grpSpPr>
      <p:sp>
        <p:nvSpPr>
          <p:cNvPr id="714" name="Google Shape;714;ge4b65671fb_2_82"/>
          <p:cNvSpPr txBox="1"/>
          <p:nvPr>
            <p:ph type="title"/>
          </p:nvPr>
        </p:nvSpPr>
        <p:spPr>
          <a:xfrm>
            <a:off x="1704975" y="280987"/>
            <a:ext cx="641032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C000"/>
              </a:buClr>
              <a:buSzPts val="4400"/>
              <a:buFont typeface="Arial"/>
              <a:buNone/>
            </a:pPr>
            <a:r>
              <a:rPr lang="en-US">
                <a:solidFill>
                  <a:srgbClr val="FFC000"/>
                </a:solidFill>
                <a:latin typeface="Arial"/>
                <a:ea typeface="Arial"/>
                <a:cs typeface="Arial"/>
                <a:sym typeface="Arial"/>
              </a:rPr>
              <a:t>Intersectionality &amp; Identity</a:t>
            </a:r>
            <a:endParaRPr>
              <a:solidFill>
                <a:srgbClr val="FFC000"/>
              </a:solidFill>
              <a:latin typeface="Arial"/>
              <a:ea typeface="Arial"/>
              <a:cs typeface="Arial"/>
              <a:sym typeface="Arial"/>
            </a:endParaRPr>
          </a:p>
        </p:txBody>
      </p:sp>
      <p:sp>
        <p:nvSpPr>
          <p:cNvPr id="715" name="Google Shape;715;ge4b65671fb_2_82"/>
          <p:cNvSpPr txBox="1"/>
          <p:nvPr>
            <p:ph idx="1" type="body"/>
          </p:nvPr>
        </p:nvSpPr>
        <p:spPr>
          <a:xfrm>
            <a:off x="838200" y="1473200"/>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00"/>
              </a:buClr>
              <a:buSzPts val="2000"/>
              <a:buChar char="•"/>
            </a:pPr>
            <a:r>
              <a:rPr lang="en-US" sz="2000">
                <a:solidFill>
                  <a:srgbClr val="000000"/>
                </a:solidFill>
                <a:latin typeface="Calibri"/>
                <a:ea typeface="Calibri"/>
                <a:cs typeface="Calibri"/>
                <a:sym typeface="Calibri"/>
              </a:rPr>
              <a:t>Intersectionality – a key principle informing (young) feminist activism </a:t>
            </a:r>
            <a:endParaRPr/>
          </a:p>
          <a:p>
            <a:pPr indent="-228600" lvl="0" marL="228600" rtl="0" algn="l">
              <a:lnSpc>
                <a:spcPct val="90000"/>
              </a:lnSpc>
              <a:spcBef>
                <a:spcPts val="1000"/>
              </a:spcBef>
              <a:spcAft>
                <a:spcPts val="0"/>
              </a:spcAft>
              <a:buClr>
                <a:schemeClr val="dk1"/>
              </a:buClr>
              <a:buSzPts val="2000"/>
              <a:buChar char="•"/>
            </a:pPr>
            <a:r>
              <a:rPr lang="en-US" sz="2000">
                <a:latin typeface="Calibri"/>
                <a:ea typeface="Calibri"/>
                <a:cs typeface="Calibri"/>
                <a:sym typeface="Calibri"/>
              </a:rPr>
              <a:t>Each individual can have many identities that impact on how they interact with and are viewed in society</a:t>
            </a:r>
            <a:endParaRPr/>
          </a:p>
          <a:p>
            <a:pPr indent="-228600" lvl="0" marL="228600" rtl="0" algn="l">
              <a:lnSpc>
                <a:spcPct val="90000"/>
              </a:lnSpc>
              <a:spcBef>
                <a:spcPts val="1000"/>
              </a:spcBef>
              <a:spcAft>
                <a:spcPts val="0"/>
              </a:spcAft>
              <a:buClr>
                <a:schemeClr val="dk1"/>
              </a:buClr>
              <a:buSzPts val="2000"/>
              <a:buChar char="•"/>
            </a:pPr>
            <a:r>
              <a:rPr lang="en-US" sz="2000"/>
              <a:t>Intersectionality emerged as a critique of the false universalist identity of ‘womanhood’ or the experience of racism (e.g. Black women experience racism differently from Black men)</a:t>
            </a:r>
            <a:endParaRPr/>
          </a:p>
          <a:p>
            <a:pPr indent="-228600" lvl="0" marL="228600" rtl="0" algn="l">
              <a:lnSpc>
                <a:spcPct val="90000"/>
              </a:lnSpc>
              <a:spcBef>
                <a:spcPts val="1000"/>
              </a:spcBef>
              <a:spcAft>
                <a:spcPts val="0"/>
              </a:spcAft>
              <a:buClr>
                <a:schemeClr val="dk1"/>
              </a:buClr>
              <a:buSzPts val="2000"/>
              <a:buChar char="•"/>
            </a:pPr>
            <a:r>
              <a:rPr lang="en-US" sz="2000"/>
              <a:t>We, as individuals, might stand a the ‘crossroads’ of various intersecting oppressions; however, these oppressions are inextricably interlinked at the structural level.</a:t>
            </a:r>
            <a:endParaRPr/>
          </a:p>
          <a:p>
            <a:pPr indent="-101600" lvl="0" marL="228600" rtl="0" algn="l">
              <a:lnSpc>
                <a:spcPct val="90000"/>
              </a:lnSpc>
              <a:spcBef>
                <a:spcPts val="1000"/>
              </a:spcBef>
              <a:spcAft>
                <a:spcPts val="0"/>
              </a:spcAft>
              <a:buClr>
                <a:schemeClr val="dk1"/>
              </a:buClr>
              <a:buSzPts val="2000"/>
              <a:buNone/>
            </a:pPr>
            <a:r>
              <a:t/>
            </a:r>
            <a:endParaRPr sz="20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9" name="Shape 719"/>
        <p:cNvGrpSpPr/>
        <p:nvPr/>
      </p:nvGrpSpPr>
      <p:grpSpPr>
        <a:xfrm>
          <a:off x="0" y="0"/>
          <a:ext cx="0" cy="0"/>
          <a:chOff x="0" y="0"/>
          <a:chExt cx="0" cy="0"/>
        </a:xfrm>
      </p:grpSpPr>
      <p:sp>
        <p:nvSpPr>
          <p:cNvPr id="720" name="Google Shape;720;ge4b65671fb_2_87"/>
          <p:cNvSpPr txBox="1"/>
          <p:nvPr>
            <p:ph idx="1" type="body"/>
          </p:nvPr>
        </p:nvSpPr>
        <p:spPr>
          <a:xfrm>
            <a:off x="935855" y="1292965"/>
            <a:ext cx="5542722" cy="466725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a:t>Categories of identities + structural locations 🡪 accurate representation of people’s complex experiences and ways in which hierarchical social relations shape our daily realities. </a:t>
            </a:r>
            <a:endParaRPr/>
          </a:p>
          <a:p>
            <a:pPr indent="-228600" lvl="0" marL="228600" rtl="0" algn="l">
              <a:lnSpc>
                <a:spcPct val="90000"/>
              </a:lnSpc>
              <a:spcBef>
                <a:spcPts val="1000"/>
              </a:spcBef>
              <a:spcAft>
                <a:spcPts val="0"/>
              </a:spcAft>
              <a:buClr>
                <a:schemeClr val="dk1"/>
              </a:buClr>
              <a:buSzPts val="2400"/>
              <a:buChar char="•"/>
            </a:pPr>
            <a:r>
              <a:rPr lang="en-US" sz="2400">
                <a:latin typeface="Calibri"/>
                <a:ea typeface="Calibri"/>
                <a:cs typeface="Calibri"/>
                <a:sym typeface="Calibri"/>
              </a:rPr>
              <a:t>Identities are a social and political category – they are created or socially constructed under oppressive conditions.</a:t>
            </a:r>
            <a:endParaRPr/>
          </a:p>
          <a:p>
            <a:pPr indent="-228600" lvl="0" marL="228600" rtl="0" algn="l">
              <a:lnSpc>
                <a:spcPct val="90000"/>
              </a:lnSpc>
              <a:spcBef>
                <a:spcPts val="1000"/>
              </a:spcBef>
              <a:spcAft>
                <a:spcPts val="0"/>
              </a:spcAft>
              <a:buClr>
                <a:schemeClr val="dk1"/>
              </a:buClr>
              <a:buSzPts val="2400"/>
              <a:buChar char="•"/>
            </a:pPr>
            <a:r>
              <a:rPr lang="en-US" sz="2400">
                <a:latin typeface="Calibri"/>
                <a:ea typeface="Calibri"/>
                <a:cs typeface="Calibri"/>
                <a:sym typeface="Calibri"/>
              </a:rPr>
              <a:t>They function only because they are supported by particular structures of power. </a:t>
            </a:r>
            <a:endParaRPr/>
          </a:p>
          <a:p>
            <a:pPr indent="-76200" lvl="0" marL="228600" rtl="0" algn="l">
              <a:lnSpc>
                <a:spcPct val="90000"/>
              </a:lnSpc>
              <a:spcBef>
                <a:spcPts val="1000"/>
              </a:spcBef>
              <a:spcAft>
                <a:spcPts val="0"/>
              </a:spcAft>
              <a:buClr>
                <a:schemeClr val="dk1"/>
              </a:buClr>
              <a:buSzPts val="2400"/>
              <a:buNone/>
            </a:pPr>
            <a:r>
              <a:t/>
            </a:r>
            <a:endParaRPr sz="2400"/>
          </a:p>
          <a:p>
            <a:pPr indent="-76200" lvl="0" marL="228600" rtl="0" algn="l">
              <a:lnSpc>
                <a:spcPct val="90000"/>
              </a:lnSpc>
              <a:spcBef>
                <a:spcPts val="1000"/>
              </a:spcBef>
              <a:spcAft>
                <a:spcPts val="0"/>
              </a:spcAft>
              <a:buClr>
                <a:schemeClr val="dk1"/>
              </a:buClr>
              <a:buSzPts val="2400"/>
              <a:buNone/>
            </a:pPr>
            <a:r>
              <a:t/>
            </a:r>
            <a:endParaRPr sz="2400"/>
          </a:p>
          <a:p>
            <a:pPr indent="-101600" lvl="0" marL="228600" rtl="0" algn="l">
              <a:lnSpc>
                <a:spcPct val="90000"/>
              </a:lnSpc>
              <a:spcBef>
                <a:spcPts val="1000"/>
              </a:spcBef>
              <a:spcAft>
                <a:spcPts val="0"/>
              </a:spcAft>
              <a:buClr>
                <a:schemeClr val="dk1"/>
              </a:buClr>
              <a:buSzPts val="2000"/>
              <a:buNone/>
            </a:pPr>
            <a:r>
              <a:t/>
            </a:r>
            <a:endParaRPr sz="2000">
              <a:latin typeface="Arial"/>
              <a:ea typeface="Arial"/>
              <a:cs typeface="Arial"/>
              <a:sym typeface="Arial"/>
            </a:endParaRPr>
          </a:p>
          <a:p>
            <a:pPr indent="0" lvl="0" marL="0" rtl="0" algn="l">
              <a:lnSpc>
                <a:spcPct val="90000"/>
              </a:lnSpc>
              <a:spcBef>
                <a:spcPts val="1000"/>
              </a:spcBef>
              <a:spcAft>
                <a:spcPts val="0"/>
              </a:spcAft>
              <a:buClr>
                <a:schemeClr val="dk1"/>
              </a:buClr>
              <a:buSzPts val="2000"/>
              <a:buNone/>
            </a:pPr>
            <a:r>
              <a:t/>
            </a:r>
            <a:endParaRPr sz="2000">
              <a:latin typeface="Calibri"/>
              <a:ea typeface="Calibri"/>
              <a:cs typeface="Calibri"/>
              <a:sym typeface="Calibri"/>
            </a:endParaRPr>
          </a:p>
          <a:p>
            <a:pPr indent="0" lvl="0" marL="0" rtl="0" algn="l">
              <a:lnSpc>
                <a:spcPct val="90000"/>
              </a:lnSpc>
              <a:spcBef>
                <a:spcPts val="1000"/>
              </a:spcBef>
              <a:spcAft>
                <a:spcPts val="0"/>
              </a:spcAft>
              <a:buClr>
                <a:schemeClr val="dk1"/>
              </a:buClr>
              <a:buSzPts val="2000"/>
              <a:buNone/>
            </a:pPr>
            <a:r>
              <a:t/>
            </a:r>
            <a:endParaRPr sz="2000"/>
          </a:p>
        </p:txBody>
      </p:sp>
      <p:pic>
        <p:nvPicPr>
          <p:cNvPr descr="Chart, radar chart&#10;&#10;Description automatically generated" id="721" name="Google Shape;721;ge4b65671fb_2_87"/>
          <p:cNvPicPr preferRelativeResize="0"/>
          <p:nvPr/>
        </p:nvPicPr>
        <p:blipFill rotWithShape="1">
          <a:blip r:embed="rId4">
            <a:alphaModFix/>
          </a:blip>
          <a:srcRect b="0" l="0" r="0" t="0"/>
          <a:stretch/>
        </p:blipFill>
        <p:spPr>
          <a:xfrm>
            <a:off x="6392104" y="1779132"/>
            <a:ext cx="4037070" cy="390398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725" name="Shape 725"/>
        <p:cNvGrpSpPr/>
        <p:nvPr/>
      </p:nvGrpSpPr>
      <p:grpSpPr>
        <a:xfrm>
          <a:off x="0" y="0"/>
          <a:ext cx="0" cy="0"/>
          <a:chOff x="0" y="0"/>
          <a:chExt cx="0" cy="0"/>
        </a:xfrm>
      </p:grpSpPr>
      <p:sp>
        <p:nvSpPr>
          <p:cNvPr id="726" name="Google Shape;726;ge4b65671fb_2_92"/>
          <p:cNvSpPr txBox="1"/>
          <p:nvPr>
            <p:ph type="title"/>
          </p:nvPr>
        </p:nvSpPr>
        <p:spPr>
          <a:xfrm>
            <a:off x="1476375" y="622300"/>
            <a:ext cx="8013854"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C000"/>
              </a:buClr>
              <a:buSzPts val="4400"/>
              <a:buFont typeface="Arial"/>
              <a:buNone/>
            </a:pPr>
            <a:r>
              <a:rPr lang="en-US">
                <a:solidFill>
                  <a:srgbClr val="FFC000"/>
                </a:solidFill>
                <a:latin typeface="Arial"/>
                <a:ea typeface="Arial"/>
                <a:cs typeface="Arial"/>
                <a:sym typeface="Arial"/>
              </a:rPr>
              <a:t>Identity and Young Feminist Activism</a:t>
            </a:r>
            <a:endParaRPr>
              <a:solidFill>
                <a:srgbClr val="FFC000"/>
              </a:solidFill>
              <a:latin typeface="Arial"/>
              <a:ea typeface="Arial"/>
              <a:cs typeface="Arial"/>
              <a:sym typeface="Arial"/>
            </a:endParaRPr>
          </a:p>
        </p:txBody>
      </p:sp>
      <p:sp>
        <p:nvSpPr>
          <p:cNvPr id="727" name="Google Shape;727;ge4b65671fb_2_92"/>
          <p:cNvSpPr txBox="1"/>
          <p:nvPr>
            <p:ph idx="1" type="body"/>
          </p:nvPr>
        </p:nvSpPr>
        <p:spPr>
          <a:xfrm>
            <a:off x="3848561" y="2047119"/>
            <a:ext cx="7267575" cy="3211513"/>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US">
                <a:latin typeface="Calibri"/>
                <a:ea typeface="Calibri"/>
                <a:cs typeface="Calibri"/>
                <a:sym typeface="Calibri"/>
              </a:rPr>
              <a:t>If we are truly committed to ‘leaving no one behind’ we should pay attention to identity</a:t>
            </a:r>
            <a:endParaRPr/>
          </a:p>
          <a:p>
            <a:pPr indent="-228600" lvl="0" marL="228600" rtl="0" algn="l">
              <a:lnSpc>
                <a:spcPct val="90000"/>
              </a:lnSpc>
              <a:spcBef>
                <a:spcPts val="1000"/>
              </a:spcBef>
              <a:spcAft>
                <a:spcPts val="0"/>
              </a:spcAft>
              <a:buClr>
                <a:schemeClr val="dk1"/>
              </a:buClr>
              <a:buSzPts val="2800"/>
              <a:buChar char="•"/>
            </a:pPr>
            <a:r>
              <a:rPr lang="en-US">
                <a:latin typeface="Calibri"/>
                <a:ea typeface="Calibri"/>
                <a:cs typeface="Calibri"/>
                <a:sym typeface="Calibri"/>
              </a:rPr>
              <a:t>Individualisation of identity vs. the link between identity and power</a:t>
            </a:r>
            <a:endParaRPr/>
          </a:p>
          <a:p>
            <a:pPr indent="-228600" lvl="0" marL="228600" rtl="0" algn="l">
              <a:lnSpc>
                <a:spcPct val="90000"/>
              </a:lnSpc>
              <a:spcBef>
                <a:spcPts val="1000"/>
              </a:spcBef>
              <a:spcAft>
                <a:spcPts val="0"/>
              </a:spcAft>
              <a:buClr>
                <a:schemeClr val="dk1"/>
              </a:buClr>
              <a:buSzPts val="2800"/>
              <a:buChar char="•"/>
            </a:pPr>
            <a:r>
              <a:rPr lang="en-US">
                <a:latin typeface="Calibri"/>
                <a:ea typeface="Calibri"/>
                <a:cs typeface="Calibri"/>
                <a:sym typeface="Calibri"/>
              </a:rPr>
              <a:t>Centring historically marginalised groups/communities – elevating and amplifying their agency, resistance, voices, experiences, knowledge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1" name="Shape 731"/>
        <p:cNvGrpSpPr/>
        <p:nvPr/>
      </p:nvGrpSpPr>
      <p:grpSpPr>
        <a:xfrm>
          <a:off x="0" y="0"/>
          <a:ext cx="0" cy="0"/>
          <a:chOff x="0" y="0"/>
          <a:chExt cx="0" cy="0"/>
        </a:xfrm>
      </p:grpSpPr>
      <p:sp>
        <p:nvSpPr>
          <p:cNvPr id="732" name="Google Shape;732;ge4b65671fb_2_97"/>
          <p:cNvSpPr txBox="1"/>
          <p:nvPr>
            <p:ph idx="1" type="body"/>
          </p:nvPr>
        </p:nvSpPr>
        <p:spPr>
          <a:xfrm>
            <a:off x="1066800" y="1171129"/>
            <a:ext cx="5288226" cy="4805995"/>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107000"/>
              </a:lnSpc>
              <a:spcBef>
                <a:spcPts val="0"/>
              </a:spcBef>
              <a:spcAft>
                <a:spcPts val="0"/>
              </a:spcAft>
              <a:buClr>
                <a:schemeClr val="dk1"/>
              </a:buClr>
              <a:buSzPct val="100000"/>
              <a:buChar char="•"/>
            </a:pPr>
            <a:r>
              <a:rPr lang="en-US" sz="2200">
                <a:latin typeface="Calibri"/>
                <a:ea typeface="Calibri"/>
                <a:cs typeface="Calibri"/>
                <a:sym typeface="Calibri"/>
              </a:rPr>
              <a:t>Suppression of difference (along identity lines) - rather than difference itself- is what often hinders movements for progressive change</a:t>
            </a:r>
            <a:endParaRPr sz="2200">
              <a:latin typeface="Calibri"/>
              <a:ea typeface="Calibri"/>
              <a:cs typeface="Calibri"/>
              <a:sym typeface="Calibri"/>
            </a:endParaRPr>
          </a:p>
          <a:p>
            <a:pPr indent="-228600" lvl="0" marL="228600" rtl="0" algn="l">
              <a:lnSpc>
                <a:spcPct val="107000"/>
              </a:lnSpc>
              <a:spcBef>
                <a:spcPts val="1800"/>
              </a:spcBef>
              <a:spcAft>
                <a:spcPts val="0"/>
              </a:spcAft>
              <a:buClr>
                <a:schemeClr val="dk1"/>
              </a:buClr>
              <a:buSzPct val="100000"/>
              <a:buChar char="•"/>
            </a:pPr>
            <a:r>
              <a:rPr lang="en-US" sz="2200">
                <a:latin typeface="Calibri"/>
                <a:ea typeface="Calibri"/>
                <a:cs typeface="Calibri"/>
                <a:sym typeface="Calibri"/>
              </a:rPr>
              <a:t>A collective identity as intersectional young feminists that acknowledge, accept, respect and celebrate and our differences</a:t>
            </a:r>
            <a:endParaRPr/>
          </a:p>
          <a:p>
            <a:pPr indent="-228600" lvl="0" marL="228600" rtl="0" algn="l">
              <a:lnSpc>
                <a:spcPct val="107000"/>
              </a:lnSpc>
              <a:spcBef>
                <a:spcPts val="1800"/>
              </a:spcBef>
              <a:spcAft>
                <a:spcPts val="0"/>
              </a:spcAft>
              <a:buClr>
                <a:schemeClr val="dk1"/>
              </a:buClr>
              <a:buSzPct val="100000"/>
              <a:buChar char="•"/>
            </a:pPr>
            <a:r>
              <a:rPr lang="en-US" sz="2200">
                <a:latin typeface="Calibri"/>
                <a:ea typeface="Calibri"/>
                <a:cs typeface="Calibri"/>
                <a:sym typeface="Calibri"/>
              </a:rPr>
              <a:t>Recognition and accommodation of the needs of historically marginalised/oppressed groups promotes social justice</a:t>
            </a:r>
            <a:endParaRPr/>
          </a:p>
          <a:p>
            <a:pPr indent="-228600" lvl="0" marL="228600" rtl="0" algn="l">
              <a:lnSpc>
                <a:spcPct val="107000"/>
              </a:lnSpc>
              <a:spcBef>
                <a:spcPts val="1800"/>
              </a:spcBef>
              <a:spcAft>
                <a:spcPts val="0"/>
              </a:spcAft>
              <a:buClr>
                <a:schemeClr val="dk1"/>
              </a:buClr>
              <a:buSzPct val="100000"/>
              <a:buChar char="•"/>
            </a:pPr>
            <a:r>
              <a:rPr lang="en-US" sz="2200">
                <a:latin typeface="Calibri"/>
                <a:ea typeface="Calibri"/>
                <a:cs typeface="Calibri"/>
                <a:sym typeface="Calibri"/>
              </a:rPr>
              <a:t>Coalitions in which differences are acknowledged are likely to seek greater equality – </a:t>
            </a:r>
            <a:r>
              <a:rPr b="1" lang="en-US" sz="2200">
                <a:latin typeface="Calibri"/>
                <a:ea typeface="Calibri"/>
                <a:cs typeface="Calibri"/>
                <a:sym typeface="Calibri"/>
              </a:rPr>
              <a:t>but we must be ready and willing to put the work into it!</a:t>
            </a:r>
            <a:endParaRPr sz="1800">
              <a:latin typeface="Calibri"/>
              <a:ea typeface="Calibri"/>
              <a:cs typeface="Calibri"/>
              <a:sym typeface="Calibri"/>
            </a:endParaRPr>
          </a:p>
          <a:p>
            <a:pPr indent="-122872" lvl="0" marL="228600" rtl="0" algn="just">
              <a:lnSpc>
                <a:spcPct val="107000"/>
              </a:lnSpc>
              <a:spcBef>
                <a:spcPts val="1800"/>
              </a:spcBef>
              <a:spcAft>
                <a:spcPts val="0"/>
              </a:spcAft>
              <a:buClr>
                <a:schemeClr val="dk1"/>
              </a:buClr>
              <a:buSzPct val="100000"/>
              <a:buNone/>
            </a:pPr>
            <a:r>
              <a:t/>
            </a:r>
            <a:endParaRPr sz="1800">
              <a:latin typeface="Calibri"/>
              <a:ea typeface="Calibri"/>
              <a:cs typeface="Calibri"/>
              <a:sym typeface="Calibri"/>
            </a:endParaRPr>
          </a:p>
          <a:p>
            <a:pPr indent="-122872" lvl="0" marL="228600" rtl="0" algn="just">
              <a:lnSpc>
                <a:spcPct val="107000"/>
              </a:lnSpc>
              <a:spcBef>
                <a:spcPts val="1800"/>
              </a:spcBef>
              <a:spcAft>
                <a:spcPts val="0"/>
              </a:spcAft>
              <a:buClr>
                <a:schemeClr val="dk1"/>
              </a:buClr>
              <a:buSzPct val="100000"/>
              <a:buNone/>
            </a:pPr>
            <a:r>
              <a:t/>
            </a:r>
            <a:endParaRPr sz="1800">
              <a:latin typeface="Calibri"/>
              <a:ea typeface="Calibri"/>
              <a:cs typeface="Calibri"/>
              <a:sym typeface="Calibri"/>
            </a:endParaRPr>
          </a:p>
          <a:p>
            <a:pPr indent="-122872" lvl="0" marL="228600" rtl="0" algn="just">
              <a:lnSpc>
                <a:spcPct val="107000"/>
              </a:lnSpc>
              <a:spcBef>
                <a:spcPts val="1800"/>
              </a:spcBef>
              <a:spcAft>
                <a:spcPts val="0"/>
              </a:spcAft>
              <a:buClr>
                <a:schemeClr val="dk1"/>
              </a:buClr>
              <a:buSzPct val="100000"/>
              <a:buNone/>
            </a:pPr>
            <a:r>
              <a:t/>
            </a:r>
            <a:endParaRPr sz="1800">
              <a:latin typeface="Calibri"/>
              <a:ea typeface="Calibri"/>
              <a:cs typeface="Calibri"/>
              <a:sym typeface="Calibri"/>
            </a:endParaRPr>
          </a:p>
          <a:p>
            <a:pPr indent="0" lvl="0" marL="0" rtl="0" algn="just">
              <a:lnSpc>
                <a:spcPct val="107000"/>
              </a:lnSpc>
              <a:spcBef>
                <a:spcPts val="1800"/>
              </a:spcBef>
              <a:spcAft>
                <a:spcPts val="0"/>
              </a:spcAft>
              <a:buClr>
                <a:schemeClr val="dk1"/>
              </a:buClr>
              <a:buSzPct val="100000"/>
              <a:buNone/>
            </a:pPr>
            <a:r>
              <a:t/>
            </a:r>
            <a:endParaRPr sz="1800">
              <a:latin typeface="Calibri"/>
              <a:ea typeface="Calibri"/>
              <a:cs typeface="Calibri"/>
              <a:sym typeface="Calibri"/>
            </a:endParaRPr>
          </a:p>
        </p:txBody>
      </p:sp>
      <p:pic>
        <p:nvPicPr>
          <p:cNvPr descr="Audre Lorde: It is not our differences that divide us. It is our... |  QuoteTab" id="733" name="Google Shape;733;ge4b65671fb_2_97"/>
          <p:cNvPicPr preferRelativeResize="0"/>
          <p:nvPr/>
        </p:nvPicPr>
        <p:blipFill rotWithShape="1">
          <a:blip r:embed="rId4">
            <a:alphaModFix/>
          </a:blip>
          <a:srcRect b="0" l="0" r="0" t="0"/>
          <a:stretch/>
        </p:blipFill>
        <p:spPr>
          <a:xfrm>
            <a:off x="6715124" y="2242521"/>
            <a:ext cx="4687323" cy="237295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7" name="Shape 737"/>
        <p:cNvGrpSpPr/>
        <p:nvPr/>
      </p:nvGrpSpPr>
      <p:grpSpPr>
        <a:xfrm>
          <a:off x="0" y="0"/>
          <a:ext cx="0" cy="0"/>
          <a:chOff x="0" y="0"/>
          <a:chExt cx="0" cy="0"/>
        </a:xfrm>
      </p:grpSpPr>
      <p:sp>
        <p:nvSpPr>
          <p:cNvPr id="738" name="Google Shape;738;ge4b65671fb_2_102"/>
          <p:cNvSpPr txBox="1"/>
          <p:nvPr>
            <p:ph idx="1" type="body"/>
          </p:nvPr>
        </p:nvSpPr>
        <p:spPr>
          <a:xfrm>
            <a:off x="2903367" y="884568"/>
            <a:ext cx="7069307" cy="3430257"/>
          </a:xfrm>
          <a:prstGeom prst="rect">
            <a:avLst/>
          </a:prstGeom>
          <a:noFill/>
          <a:ln>
            <a:noFill/>
          </a:ln>
        </p:spPr>
        <p:txBody>
          <a:bodyPr anchorCtr="0" anchor="t" bIns="45700" lIns="91425" spcFirstLastPara="1" rIns="91425" wrap="square" tIns="45700">
            <a:normAutofit fontScale="85000" lnSpcReduction="10000"/>
          </a:bodyPr>
          <a:lstStyle/>
          <a:p>
            <a:pPr indent="-228600" lvl="0" marL="228600" rtl="0" algn="just">
              <a:lnSpc>
                <a:spcPct val="107000"/>
              </a:lnSpc>
              <a:spcBef>
                <a:spcPts val="0"/>
              </a:spcBef>
              <a:spcAft>
                <a:spcPts val="0"/>
              </a:spcAft>
              <a:buClr>
                <a:schemeClr val="dk1"/>
              </a:buClr>
              <a:buSzPct val="100000"/>
              <a:buChar char="•"/>
            </a:pPr>
            <a:r>
              <a:rPr lang="en-US">
                <a:latin typeface="Calibri"/>
                <a:ea typeface="Calibri"/>
                <a:cs typeface="Calibri"/>
                <a:sym typeface="Calibri"/>
              </a:rPr>
              <a:t>This understanding of identity can provide us with a political basis for feminist action against harmful constructions of the patriarchy, misogyny, heterosexism, racism, ableism, ageism, capitalism…</a:t>
            </a:r>
            <a:endParaRPr/>
          </a:p>
          <a:p>
            <a:pPr indent="-228600" lvl="0" marL="228600" rtl="0" algn="just">
              <a:lnSpc>
                <a:spcPct val="107000"/>
              </a:lnSpc>
              <a:spcBef>
                <a:spcPts val="1800"/>
              </a:spcBef>
              <a:spcAft>
                <a:spcPts val="0"/>
              </a:spcAft>
              <a:buClr>
                <a:schemeClr val="dk1"/>
              </a:buClr>
              <a:buSzPct val="100000"/>
              <a:buChar char="•"/>
            </a:pPr>
            <a:r>
              <a:rPr lang="en-US">
                <a:latin typeface="Calibri"/>
                <a:ea typeface="Calibri"/>
                <a:cs typeface="Calibri"/>
                <a:sym typeface="Calibri"/>
              </a:rPr>
              <a:t>Let’s reimagine ‘identity’ and its relationship to our feminist politics to make it valuable to our young feminist activism, movement building and social justice aims! ☺</a:t>
            </a:r>
            <a:endParaRPr>
              <a:latin typeface="Calibri"/>
              <a:ea typeface="Calibri"/>
              <a:cs typeface="Calibri"/>
              <a:sym typeface="Calibri"/>
            </a:endParaRPr>
          </a:p>
          <a:p>
            <a:pPr indent="0" lvl="0" marL="0" rtl="0" algn="just">
              <a:lnSpc>
                <a:spcPct val="107000"/>
              </a:lnSpc>
              <a:spcBef>
                <a:spcPts val="1800"/>
              </a:spcBef>
              <a:spcAft>
                <a:spcPts val="0"/>
              </a:spcAft>
              <a:buClr>
                <a:schemeClr val="dk1"/>
              </a:buClr>
              <a:buSzPct val="100000"/>
              <a:buNone/>
            </a:pPr>
            <a:r>
              <a:t/>
            </a:r>
            <a:endParaRPr sz="1800">
              <a:latin typeface="Calibri"/>
              <a:ea typeface="Calibri"/>
              <a:cs typeface="Calibri"/>
              <a:sym typeface="Calibri"/>
            </a:endParaRPr>
          </a:p>
          <a:p>
            <a:pPr indent="-131445" lvl="0" marL="228600" rtl="0" algn="just">
              <a:lnSpc>
                <a:spcPct val="107000"/>
              </a:lnSpc>
              <a:spcBef>
                <a:spcPts val="1800"/>
              </a:spcBef>
              <a:spcAft>
                <a:spcPts val="0"/>
              </a:spcAft>
              <a:buClr>
                <a:schemeClr val="dk1"/>
              </a:buClr>
              <a:buSzPct val="100000"/>
              <a:buNone/>
            </a:pPr>
            <a:r>
              <a:t/>
            </a:r>
            <a:endParaRPr sz="1800">
              <a:latin typeface="Calibri"/>
              <a:ea typeface="Calibri"/>
              <a:cs typeface="Calibri"/>
              <a:sym typeface="Calibri"/>
            </a:endParaRPr>
          </a:p>
          <a:p>
            <a:pPr indent="-131445" lvl="0" marL="228600" rtl="0" algn="just">
              <a:lnSpc>
                <a:spcPct val="107000"/>
              </a:lnSpc>
              <a:spcBef>
                <a:spcPts val="1800"/>
              </a:spcBef>
              <a:spcAft>
                <a:spcPts val="0"/>
              </a:spcAft>
              <a:buClr>
                <a:schemeClr val="dk1"/>
              </a:buClr>
              <a:buSzPct val="100000"/>
              <a:buNone/>
            </a:pPr>
            <a:r>
              <a:t/>
            </a:r>
            <a:endParaRPr sz="1800">
              <a:latin typeface="Calibri"/>
              <a:ea typeface="Calibri"/>
              <a:cs typeface="Calibri"/>
              <a:sym typeface="Calibri"/>
            </a:endParaRPr>
          </a:p>
          <a:p>
            <a:pPr indent="-131445" lvl="0" marL="228600" rtl="0" algn="just">
              <a:lnSpc>
                <a:spcPct val="107000"/>
              </a:lnSpc>
              <a:spcBef>
                <a:spcPts val="1800"/>
              </a:spcBef>
              <a:spcAft>
                <a:spcPts val="0"/>
              </a:spcAft>
              <a:buClr>
                <a:schemeClr val="dk1"/>
              </a:buClr>
              <a:buSzPct val="100000"/>
              <a:buNone/>
            </a:pPr>
            <a:r>
              <a:t/>
            </a:r>
            <a:endParaRPr sz="1800">
              <a:latin typeface="Calibri"/>
              <a:ea typeface="Calibri"/>
              <a:cs typeface="Calibri"/>
              <a:sym typeface="Calibri"/>
            </a:endParaRPr>
          </a:p>
          <a:p>
            <a:pPr indent="0" lvl="0" marL="0" rtl="0" algn="just">
              <a:lnSpc>
                <a:spcPct val="107000"/>
              </a:lnSpc>
              <a:spcBef>
                <a:spcPts val="1800"/>
              </a:spcBef>
              <a:spcAft>
                <a:spcPts val="0"/>
              </a:spcAft>
              <a:buClr>
                <a:schemeClr val="dk1"/>
              </a:buClr>
              <a:buSzPct val="100000"/>
              <a:buNone/>
            </a:pPr>
            <a:r>
              <a:t/>
            </a:r>
            <a:endParaRPr sz="1800">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pic>
        <p:nvPicPr>
          <p:cNvPr id="743" name="Google Shape;743;ge4b65671fb_0_0"/>
          <p:cNvPicPr preferRelativeResize="0"/>
          <p:nvPr/>
        </p:nvPicPr>
        <p:blipFill>
          <a:blip r:embed="rId3">
            <a:alphaModFix/>
          </a:blip>
          <a:stretch>
            <a:fillRect/>
          </a:stretch>
        </p:blipFill>
        <p:spPr>
          <a:xfrm>
            <a:off x="0" y="5"/>
            <a:ext cx="12128860"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ge49d274c37_7_138"/>
          <p:cNvSpPr txBox="1"/>
          <p:nvPr>
            <p:ph type="ctrTitle"/>
          </p:nvPr>
        </p:nvSpPr>
        <p:spPr>
          <a:xfrm>
            <a:off x="1050024" y="563381"/>
            <a:ext cx="8825658" cy="3329581"/>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lt2"/>
              </a:buClr>
              <a:buSzPts val="7200"/>
              <a:buFont typeface="Century Gothic"/>
              <a:buNone/>
            </a:pPr>
            <a:r>
              <a:rPr lang="en-US"/>
              <a:t>Lessons learned about feminist leadership </a:t>
            </a:r>
            <a:endParaRPr/>
          </a:p>
        </p:txBody>
      </p:sp>
      <p:sp>
        <p:nvSpPr>
          <p:cNvPr id="749" name="Google Shape;749;ge49d274c37_7_138"/>
          <p:cNvSpPr txBox="1"/>
          <p:nvPr>
            <p:ph idx="1" type="subTitle"/>
          </p:nvPr>
        </p:nvSpPr>
        <p:spPr>
          <a:xfrm>
            <a:off x="1154955" y="4282705"/>
            <a:ext cx="8825658" cy="184178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spcBef>
                <a:spcPts val="0"/>
              </a:spcBef>
              <a:spcAft>
                <a:spcPts val="0"/>
              </a:spcAft>
              <a:buSzPct val="80000"/>
              <a:buNone/>
            </a:pPr>
            <a:r>
              <a:rPr lang="en-US">
                <a:solidFill>
                  <a:srgbClr val="F9C5C4"/>
                </a:solidFill>
              </a:rPr>
              <a:t>BY SRILATHA BATLIWALA</a:t>
            </a:r>
            <a:endParaRPr>
              <a:solidFill>
                <a:srgbClr val="F9C5C4"/>
              </a:solidFill>
            </a:endParaRPr>
          </a:p>
          <a:p>
            <a:pPr indent="0" lvl="0" marL="0" rtl="0" algn="l">
              <a:spcBef>
                <a:spcPts val="1000"/>
              </a:spcBef>
              <a:spcAft>
                <a:spcPts val="0"/>
              </a:spcAft>
              <a:buSzPct val="80000"/>
              <a:buNone/>
            </a:pPr>
            <a:r>
              <a:rPr lang="en-US"/>
              <a:t>SENIOR ADVISOR, KNOWLEDGE BUILDING, CREA (</a:t>
            </a:r>
            <a:r>
              <a:rPr lang="en-US" u="sng">
                <a:solidFill>
                  <a:schemeClr val="hlink"/>
                </a:solidFill>
                <a:hlinkClick r:id="rId3"/>
              </a:rPr>
              <a:t>WWW.CREAWORLD.ORG</a:t>
            </a:r>
            <a:r>
              <a:rPr lang="en-US"/>
              <a:t>) </a:t>
            </a:r>
            <a:endParaRPr/>
          </a:p>
          <a:p>
            <a:pPr indent="0" lvl="0" marL="0" rtl="0" algn="l">
              <a:spcBef>
                <a:spcPts val="1000"/>
              </a:spcBef>
              <a:spcAft>
                <a:spcPts val="0"/>
              </a:spcAft>
              <a:buSzPct val="80000"/>
              <a:buNone/>
            </a:pPr>
            <a:r>
              <a:rPr lang="en-US"/>
              <a:t>SENIOR ASSOCIATE, GENDER AT WORK (</a:t>
            </a:r>
            <a:r>
              <a:rPr lang="en-US" u="sng">
                <a:solidFill>
                  <a:schemeClr val="hlink"/>
                </a:solidFill>
                <a:hlinkClick r:id="rId4"/>
              </a:rPr>
              <a:t>WWW.GENDERATWORK.ORG</a:t>
            </a:r>
            <a:r>
              <a:rPr lang="en-US"/>
              <a:t> )</a:t>
            </a:r>
            <a:endParaRPr/>
          </a:p>
          <a:p>
            <a:pPr indent="0" lvl="0" marL="0" rtl="0" algn="l">
              <a:spcBef>
                <a:spcPts val="1000"/>
              </a:spcBef>
              <a:spcAft>
                <a:spcPts val="0"/>
              </a:spcAft>
              <a:buSzPct val="80000"/>
              <a:buNone/>
            </a:pPr>
            <a:r>
              <a:rPr lang="en-US"/>
              <a:t>HON. PROFESSOR OF PRACTICE, SOAS, LONDON UNIVERSITY</a:t>
            </a:r>
            <a:endParaRPr/>
          </a:p>
          <a:p>
            <a:pPr indent="0" lvl="0" marL="0" rtl="0" algn="l">
              <a:spcBef>
                <a:spcPts val="1000"/>
              </a:spcBef>
              <a:spcAft>
                <a:spcPts val="0"/>
              </a:spcAft>
              <a:buSzPct val="80000"/>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ge49d274c37_7_144"/>
          <p:cNvSpPr txBox="1"/>
          <p:nvPr>
            <p:ph type="title"/>
          </p:nvPr>
        </p:nvSpPr>
        <p:spPr>
          <a:xfrm>
            <a:off x="1064525" y="452718"/>
            <a:ext cx="8986309"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6000"/>
              <a:buFont typeface="Century Gothic"/>
              <a:buNone/>
            </a:pPr>
            <a:r>
              <a:rPr lang="en-US" sz="6000"/>
              <a:t>KEY LESSONS:</a:t>
            </a:r>
            <a:endParaRPr/>
          </a:p>
        </p:txBody>
      </p:sp>
      <p:sp>
        <p:nvSpPr>
          <p:cNvPr id="755" name="Google Shape;755;ge49d274c37_7_144"/>
          <p:cNvSpPr txBox="1"/>
          <p:nvPr>
            <p:ph idx="1" type="body"/>
          </p:nvPr>
        </p:nvSpPr>
        <p:spPr>
          <a:xfrm>
            <a:off x="646111" y="1543988"/>
            <a:ext cx="10388103" cy="4834564"/>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240"/>
              <a:buChar char="►"/>
            </a:pPr>
            <a:r>
              <a:rPr lang="en-US" sz="2800" u="sng"/>
              <a:t>The more you share power, the more powerful you became</a:t>
            </a:r>
            <a:r>
              <a:rPr lang="en-US" sz="2800"/>
              <a:t>.  The act of sharing power is very empowering, even intoxicating! –  not just formal positional power, but also the ”Power Within” – the power of ideas, of past experience and insight, the power of love and solidarity and belief in others.</a:t>
            </a:r>
            <a:endParaRPr/>
          </a:p>
          <a:p>
            <a:pPr indent="-342900" lvl="0" marL="342900" rtl="0" algn="l">
              <a:spcBef>
                <a:spcPts val="1000"/>
              </a:spcBef>
              <a:spcAft>
                <a:spcPts val="0"/>
              </a:spcAft>
              <a:buSzPts val="2240"/>
              <a:buChar char="►"/>
            </a:pPr>
            <a:r>
              <a:rPr b="1" lang="en-US" sz="2800"/>
              <a:t>Recognize and confront your biases, social power and privilege – but also strengths </a:t>
            </a:r>
            <a:r>
              <a:rPr lang="en-US" sz="2800"/>
              <a:t>– and interrogate this always in your interactions with colleagues and others.  Does your response, in any situation, come from a place of unconscious power and privilege?</a:t>
            </a:r>
            <a:endParaRPr/>
          </a:p>
        </p:txBody>
      </p:sp>
      <p:sp>
        <p:nvSpPr>
          <p:cNvPr id="756" name="Google Shape;756;ge49d274c37_7_144"/>
          <p:cNvSpPr txBox="1"/>
          <p:nvPr>
            <p:ph idx="11" type="ftr"/>
          </p:nvPr>
        </p:nvSpPr>
        <p:spPr>
          <a:xfrm rot="5400000">
            <a:off x="9850983" y="2134742"/>
            <a:ext cx="3859795" cy="304801"/>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SBatliwala/INTERGENDIALOG/July 2021</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55">
                                            <p:txEl>
                                              <p:pRg end="0" st="0"/>
                                            </p:txEl>
                                          </p:spTgt>
                                        </p:tgtEl>
                                        <p:attrNameLst>
                                          <p:attrName>style.visibility</p:attrName>
                                        </p:attrNameLst>
                                      </p:cBhvr>
                                      <p:to>
                                        <p:strVal val="visible"/>
                                      </p:to>
                                    </p:set>
                                    <p:anim calcmode="lin" valueType="num">
                                      <p:cBhvr additive="base">
                                        <p:cTn dur="500"/>
                                        <p:tgtEl>
                                          <p:spTgt spid="755">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755">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55">
                                            <p:txEl>
                                              <p:pRg end="1" st="1"/>
                                            </p:txEl>
                                          </p:spTgt>
                                        </p:tgtEl>
                                        <p:attrNameLst>
                                          <p:attrName>style.visibility</p:attrName>
                                        </p:attrNameLst>
                                      </p:cBhvr>
                                      <p:to>
                                        <p:strVal val="visible"/>
                                      </p:to>
                                    </p:set>
                                    <p:anim calcmode="lin" valueType="num">
                                      <p:cBhvr additive="base">
                                        <p:cTn dur="500"/>
                                        <p:tgtEl>
                                          <p:spTgt spid="755">
                                            <p:txEl>
                                              <p:pRg end="1" st="1"/>
                                            </p:txEl>
                                          </p:spTgt>
                                        </p:tgtEl>
                                        <p:attrNameLst>
                                          <p:attrName>ppt_w</p:attrName>
                                        </p:attrNameLst>
                                      </p:cBhvr>
                                      <p:tavLst>
                                        <p:tav fmla="" tm="0">
                                          <p:val>
                                            <p:strVal val="0"/>
                                          </p:val>
                                        </p:tav>
                                        <p:tav fmla="" tm="100000">
                                          <p:val>
                                            <p:strVal val="#ppt_w"/>
                                          </p:val>
                                        </p:tav>
                                      </p:tavLst>
                                    </p:anim>
                                    <p:anim calcmode="lin" valueType="num">
                                      <p:cBhvr additive="base">
                                        <p:cTn dur="500"/>
                                        <p:tgtEl>
                                          <p:spTgt spid="755">
                                            <p:txEl>
                                              <p:pRg end="1" st="1"/>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ge49d274c37_7_150"/>
          <p:cNvSpPr txBox="1"/>
          <p:nvPr>
            <p:ph type="title"/>
          </p:nvPr>
        </p:nvSpPr>
        <p:spPr>
          <a:xfrm>
            <a:off x="1119116" y="452718"/>
            <a:ext cx="8931718"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6000"/>
              <a:buFont typeface="Century Gothic"/>
              <a:buNone/>
            </a:pPr>
            <a:r>
              <a:rPr lang="en-US" sz="6000"/>
              <a:t>KEY LESSONS:</a:t>
            </a:r>
            <a:endParaRPr/>
          </a:p>
        </p:txBody>
      </p:sp>
      <p:sp>
        <p:nvSpPr>
          <p:cNvPr id="762" name="Google Shape;762;ge49d274c37_7_150"/>
          <p:cNvSpPr txBox="1"/>
          <p:nvPr>
            <p:ph idx="1" type="body"/>
          </p:nvPr>
        </p:nvSpPr>
        <p:spPr>
          <a:xfrm>
            <a:off x="748470" y="1738860"/>
            <a:ext cx="10388103" cy="4825714"/>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240"/>
              <a:buChar char="►"/>
            </a:pPr>
            <a:r>
              <a:rPr b="1" lang="en-US" sz="2800"/>
              <a:t>Becaming a grandmother helped me gain a new perspective on power and leadership</a:t>
            </a:r>
            <a:r>
              <a:rPr lang="en-US" sz="2800"/>
              <a:t>… I discovered the joy of”leading from the back”, ceding space, supporting others to take the lead, and learning new ways of doing things.</a:t>
            </a:r>
            <a:endParaRPr/>
          </a:p>
          <a:p>
            <a:pPr indent="-342900" lvl="0" marL="342900" rtl="0" algn="l">
              <a:spcBef>
                <a:spcPts val="1000"/>
              </a:spcBef>
              <a:spcAft>
                <a:spcPts val="0"/>
              </a:spcAft>
              <a:buSzPts val="2240"/>
              <a:buChar char="►"/>
            </a:pPr>
            <a:r>
              <a:rPr b="1" lang="en-US" sz="2800"/>
              <a:t>I became more powerful AFTER I gave up positions of formal leadership, in many ways </a:t>
            </a:r>
            <a:r>
              <a:rPr lang="en-US" sz="2800"/>
              <a:t>- BECAUSE of the things I was able to do by giving up formal leadership roles!</a:t>
            </a:r>
            <a:endParaRPr/>
          </a:p>
          <a:p>
            <a:pPr indent="0" lvl="0" marL="0" rtl="0" algn="l">
              <a:spcBef>
                <a:spcPts val="1000"/>
              </a:spcBef>
              <a:spcAft>
                <a:spcPts val="0"/>
              </a:spcAft>
              <a:buSzPts val="2240"/>
              <a:buNone/>
            </a:pPr>
            <a:r>
              <a:t/>
            </a:r>
            <a:endParaRPr sz="2800"/>
          </a:p>
          <a:p>
            <a:pPr indent="0" lvl="0" marL="0" rtl="0" algn="l">
              <a:spcBef>
                <a:spcPts val="1000"/>
              </a:spcBef>
              <a:spcAft>
                <a:spcPts val="0"/>
              </a:spcAft>
              <a:buSzPts val="2240"/>
              <a:buNone/>
            </a:pPr>
            <a:r>
              <a:t/>
            </a:r>
            <a:endParaRPr sz="2800"/>
          </a:p>
        </p:txBody>
      </p:sp>
      <p:sp>
        <p:nvSpPr>
          <p:cNvPr id="763" name="Google Shape;763;ge49d274c37_7_150"/>
          <p:cNvSpPr txBox="1"/>
          <p:nvPr>
            <p:ph idx="11" type="ftr"/>
          </p:nvPr>
        </p:nvSpPr>
        <p:spPr>
          <a:xfrm rot="5400000">
            <a:off x="9823377" y="2069419"/>
            <a:ext cx="3859795" cy="304801"/>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SBatliwala/INTERGENDIALOG/July 2021</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62">
                                            <p:txEl>
                                              <p:pRg end="0" st="0"/>
                                            </p:txEl>
                                          </p:spTgt>
                                        </p:tgtEl>
                                        <p:attrNameLst>
                                          <p:attrName>style.visibility</p:attrName>
                                        </p:attrNameLst>
                                      </p:cBhvr>
                                      <p:to>
                                        <p:strVal val="visible"/>
                                      </p:to>
                                    </p:set>
                                    <p:anim calcmode="lin" valueType="num">
                                      <p:cBhvr additive="base">
                                        <p:cTn dur="500"/>
                                        <p:tgtEl>
                                          <p:spTgt spid="762">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762">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62">
                                            <p:txEl>
                                              <p:pRg end="1" st="1"/>
                                            </p:txEl>
                                          </p:spTgt>
                                        </p:tgtEl>
                                        <p:attrNameLst>
                                          <p:attrName>style.visibility</p:attrName>
                                        </p:attrNameLst>
                                      </p:cBhvr>
                                      <p:to>
                                        <p:strVal val="visible"/>
                                      </p:to>
                                    </p:set>
                                    <p:anim calcmode="lin" valueType="num">
                                      <p:cBhvr additive="base">
                                        <p:cTn dur="500"/>
                                        <p:tgtEl>
                                          <p:spTgt spid="762">
                                            <p:txEl>
                                              <p:pRg end="1" st="1"/>
                                            </p:txEl>
                                          </p:spTgt>
                                        </p:tgtEl>
                                        <p:attrNameLst>
                                          <p:attrName>ppt_w</p:attrName>
                                        </p:attrNameLst>
                                      </p:cBhvr>
                                      <p:tavLst>
                                        <p:tav fmla="" tm="0">
                                          <p:val>
                                            <p:strVal val="0"/>
                                          </p:val>
                                        </p:tav>
                                        <p:tav fmla="" tm="100000">
                                          <p:val>
                                            <p:strVal val="#ppt_w"/>
                                          </p:val>
                                        </p:tav>
                                      </p:tavLst>
                                    </p:anim>
                                    <p:anim calcmode="lin" valueType="num">
                                      <p:cBhvr additive="base">
                                        <p:cTn dur="500"/>
                                        <p:tgtEl>
                                          <p:spTgt spid="762">
                                            <p:txEl>
                                              <p:pRg end="1" st="1"/>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62">
                                            <p:txEl>
                                              <p:pRg end="2" st="2"/>
                                            </p:txEl>
                                          </p:spTgt>
                                        </p:tgtEl>
                                        <p:attrNameLst>
                                          <p:attrName>style.visibility</p:attrName>
                                        </p:attrNameLst>
                                      </p:cBhvr>
                                      <p:to>
                                        <p:strVal val="visible"/>
                                      </p:to>
                                    </p:set>
                                    <p:anim calcmode="lin" valueType="num">
                                      <p:cBhvr additive="base">
                                        <p:cTn dur="500"/>
                                        <p:tgtEl>
                                          <p:spTgt spid="762">
                                            <p:txEl>
                                              <p:pRg end="2" st="2"/>
                                            </p:txEl>
                                          </p:spTgt>
                                        </p:tgtEl>
                                        <p:attrNameLst>
                                          <p:attrName>ppt_w</p:attrName>
                                        </p:attrNameLst>
                                      </p:cBhvr>
                                      <p:tavLst>
                                        <p:tav fmla="" tm="0">
                                          <p:val>
                                            <p:strVal val="0"/>
                                          </p:val>
                                        </p:tav>
                                        <p:tav fmla="" tm="100000">
                                          <p:val>
                                            <p:strVal val="#ppt_w"/>
                                          </p:val>
                                        </p:tav>
                                      </p:tavLst>
                                    </p:anim>
                                    <p:anim calcmode="lin" valueType="num">
                                      <p:cBhvr additive="base">
                                        <p:cTn dur="500"/>
                                        <p:tgtEl>
                                          <p:spTgt spid="762">
                                            <p:txEl>
                                              <p:pRg end="2" st="2"/>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62">
                                            <p:txEl>
                                              <p:pRg end="3" st="3"/>
                                            </p:txEl>
                                          </p:spTgt>
                                        </p:tgtEl>
                                        <p:attrNameLst>
                                          <p:attrName>style.visibility</p:attrName>
                                        </p:attrNameLst>
                                      </p:cBhvr>
                                      <p:to>
                                        <p:strVal val="visible"/>
                                      </p:to>
                                    </p:set>
                                    <p:anim calcmode="lin" valueType="num">
                                      <p:cBhvr additive="base">
                                        <p:cTn dur="500"/>
                                        <p:tgtEl>
                                          <p:spTgt spid="762">
                                            <p:txEl>
                                              <p:pRg end="3" st="3"/>
                                            </p:txEl>
                                          </p:spTgt>
                                        </p:tgtEl>
                                        <p:attrNameLst>
                                          <p:attrName>ppt_w</p:attrName>
                                        </p:attrNameLst>
                                      </p:cBhvr>
                                      <p:tavLst>
                                        <p:tav fmla="" tm="0">
                                          <p:val>
                                            <p:strVal val="0"/>
                                          </p:val>
                                        </p:tav>
                                        <p:tav fmla="" tm="100000">
                                          <p:val>
                                            <p:strVal val="#ppt_w"/>
                                          </p:val>
                                        </p:tav>
                                      </p:tavLst>
                                    </p:anim>
                                    <p:anim calcmode="lin" valueType="num">
                                      <p:cBhvr additive="base">
                                        <p:cTn dur="500"/>
                                        <p:tgtEl>
                                          <p:spTgt spid="762">
                                            <p:txEl>
                                              <p:pRg end="3" st="3"/>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ge49d274c37_7_156"/>
          <p:cNvSpPr txBox="1"/>
          <p:nvPr>
            <p:ph type="title"/>
          </p:nvPr>
        </p:nvSpPr>
        <p:spPr>
          <a:xfrm>
            <a:off x="1201003" y="452718"/>
            <a:ext cx="8849831"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6000"/>
              <a:buFont typeface="Century Gothic"/>
              <a:buNone/>
            </a:pPr>
            <a:r>
              <a:rPr lang="en-US" sz="6000"/>
              <a:t>KEY LESSONS:</a:t>
            </a:r>
            <a:endParaRPr/>
          </a:p>
        </p:txBody>
      </p:sp>
      <p:sp>
        <p:nvSpPr>
          <p:cNvPr id="769" name="Google Shape;769;ge49d274c37_7_156"/>
          <p:cNvSpPr txBox="1"/>
          <p:nvPr>
            <p:ph idx="1" type="body"/>
          </p:nvPr>
        </p:nvSpPr>
        <p:spPr>
          <a:xfrm>
            <a:off x="748470" y="1588958"/>
            <a:ext cx="10388103" cy="4975616"/>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2080"/>
              <a:buChar char="►"/>
            </a:pPr>
            <a:r>
              <a:rPr b="1" lang="en-US" sz="2600"/>
              <a:t>None of this is possible if we feel powerless inside </a:t>
            </a:r>
            <a:r>
              <a:rPr lang="en-US" sz="2600"/>
              <a:t>– so we have to find ways of reconnecting with our POWER WITHIN, which each of us has.</a:t>
            </a:r>
            <a:endParaRPr/>
          </a:p>
          <a:p>
            <a:pPr indent="-342900" lvl="0" marL="342900" rtl="0" algn="l">
              <a:spcBef>
                <a:spcPts val="1000"/>
              </a:spcBef>
              <a:spcAft>
                <a:spcPts val="0"/>
              </a:spcAft>
              <a:buSzPts val="2080"/>
              <a:buChar char="►"/>
            </a:pPr>
            <a:r>
              <a:rPr b="1" lang="en-US" sz="2600"/>
              <a:t>Looking within, understanding your own history and relationship with power is critical to practicing power in a feminist way</a:t>
            </a:r>
            <a:r>
              <a:rPr lang="en-US" sz="2600"/>
              <a:t>… i.e., to being a feminist leader.</a:t>
            </a:r>
            <a:endParaRPr/>
          </a:p>
          <a:p>
            <a:pPr indent="-342900" lvl="0" marL="342900" rtl="0" algn="l">
              <a:spcBef>
                <a:spcPts val="1000"/>
              </a:spcBef>
              <a:spcAft>
                <a:spcPts val="0"/>
              </a:spcAft>
              <a:buSzPts val="2080"/>
              <a:buChar char="►"/>
            </a:pPr>
            <a:r>
              <a:rPr b="1" lang="en-US" sz="2600"/>
              <a:t>You can’t change the world without first recognizing yourself as a site of change </a:t>
            </a:r>
            <a:r>
              <a:rPr lang="en-US" sz="2600"/>
              <a:t>has led to huge abuses of power within the world of feminist and social justice organizations and movements – we are still doing badly in this respect!</a:t>
            </a:r>
            <a:endParaRPr/>
          </a:p>
          <a:p>
            <a:pPr indent="-210820" lvl="0" marL="342900" rtl="0" algn="l">
              <a:spcBef>
                <a:spcPts val="1000"/>
              </a:spcBef>
              <a:spcAft>
                <a:spcPts val="0"/>
              </a:spcAft>
              <a:buSzPts val="2080"/>
              <a:buNone/>
            </a:pPr>
            <a:r>
              <a:t/>
            </a:r>
            <a:endParaRPr sz="2600"/>
          </a:p>
          <a:p>
            <a:pPr indent="-210820" lvl="0" marL="342900" rtl="0" algn="l">
              <a:spcBef>
                <a:spcPts val="1000"/>
              </a:spcBef>
              <a:spcAft>
                <a:spcPts val="0"/>
              </a:spcAft>
              <a:buSzPts val="2080"/>
              <a:buNone/>
            </a:pPr>
            <a:r>
              <a:t/>
            </a:r>
            <a:endParaRPr sz="2600"/>
          </a:p>
        </p:txBody>
      </p:sp>
      <p:sp>
        <p:nvSpPr>
          <p:cNvPr id="770" name="Google Shape;770;ge49d274c37_7_156"/>
          <p:cNvSpPr txBox="1"/>
          <p:nvPr>
            <p:ph idx="11" type="ftr"/>
          </p:nvPr>
        </p:nvSpPr>
        <p:spPr>
          <a:xfrm rot="5400000">
            <a:off x="9749545" y="1994468"/>
            <a:ext cx="3859795" cy="304801"/>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SBatliwala/INTERGENDIALOG/July 2021</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69">
                                            <p:txEl>
                                              <p:pRg end="0" st="0"/>
                                            </p:txEl>
                                          </p:spTgt>
                                        </p:tgtEl>
                                        <p:attrNameLst>
                                          <p:attrName>style.visibility</p:attrName>
                                        </p:attrNameLst>
                                      </p:cBhvr>
                                      <p:to>
                                        <p:strVal val="visible"/>
                                      </p:to>
                                    </p:set>
                                    <p:anim calcmode="lin" valueType="num">
                                      <p:cBhvr additive="base">
                                        <p:cTn dur="500"/>
                                        <p:tgtEl>
                                          <p:spTgt spid="769">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769">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69">
                                            <p:txEl>
                                              <p:pRg end="1" st="1"/>
                                            </p:txEl>
                                          </p:spTgt>
                                        </p:tgtEl>
                                        <p:attrNameLst>
                                          <p:attrName>style.visibility</p:attrName>
                                        </p:attrNameLst>
                                      </p:cBhvr>
                                      <p:to>
                                        <p:strVal val="visible"/>
                                      </p:to>
                                    </p:set>
                                    <p:anim calcmode="lin" valueType="num">
                                      <p:cBhvr additive="base">
                                        <p:cTn dur="500"/>
                                        <p:tgtEl>
                                          <p:spTgt spid="769">
                                            <p:txEl>
                                              <p:pRg end="1" st="1"/>
                                            </p:txEl>
                                          </p:spTgt>
                                        </p:tgtEl>
                                        <p:attrNameLst>
                                          <p:attrName>ppt_w</p:attrName>
                                        </p:attrNameLst>
                                      </p:cBhvr>
                                      <p:tavLst>
                                        <p:tav fmla="" tm="0">
                                          <p:val>
                                            <p:strVal val="0"/>
                                          </p:val>
                                        </p:tav>
                                        <p:tav fmla="" tm="100000">
                                          <p:val>
                                            <p:strVal val="#ppt_w"/>
                                          </p:val>
                                        </p:tav>
                                      </p:tavLst>
                                    </p:anim>
                                    <p:anim calcmode="lin" valueType="num">
                                      <p:cBhvr additive="base">
                                        <p:cTn dur="500"/>
                                        <p:tgtEl>
                                          <p:spTgt spid="769">
                                            <p:txEl>
                                              <p:pRg end="1" st="1"/>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69">
                                            <p:txEl>
                                              <p:pRg end="2" st="2"/>
                                            </p:txEl>
                                          </p:spTgt>
                                        </p:tgtEl>
                                        <p:attrNameLst>
                                          <p:attrName>style.visibility</p:attrName>
                                        </p:attrNameLst>
                                      </p:cBhvr>
                                      <p:to>
                                        <p:strVal val="visible"/>
                                      </p:to>
                                    </p:set>
                                    <p:anim calcmode="lin" valueType="num">
                                      <p:cBhvr additive="base">
                                        <p:cTn dur="500"/>
                                        <p:tgtEl>
                                          <p:spTgt spid="769">
                                            <p:txEl>
                                              <p:pRg end="2" st="2"/>
                                            </p:txEl>
                                          </p:spTgt>
                                        </p:tgtEl>
                                        <p:attrNameLst>
                                          <p:attrName>ppt_w</p:attrName>
                                        </p:attrNameLst>
                                      </p:cBhvr>
                                      <p:tavLst>
                                        <p:tav fmla="" tm="0">
                                          <p:val>
                                            <p:strVal val="0"/>
                                          </p:val>
                                        </p:tav>
                                        <p:tav fmla="" tm="100000">
                                          <p:val>
                                            <p:strVal val="#ppt_w"/>
                                          </p:val>
                                        </p:tav>
                                      </p:tavLst>
                                    </p:anim>
                                    <p:anim calcmode="lin" valueType="num">
                                      <p:cBhvr additive="base">
                                        <p:cTn dur="500"/>
                                        <p:tgtEl>
                                          <p:spTgt spid="769">
                                            <p:txEl>
                                              <p:pRg end="2" st="2"/>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69">
                                            <p:txEl>
                                              <p:pRg end="3" st="3"/>
                                            </p:txEl>
                                          </p:spTgt>
                                        </p:tgtEl>
                                        <p:attrNameLst>
                                          <p:attrName>style.visibility</p:attrName>
                                        </p:attrNameLst>
                                      </p:cBhvr>
                                      <p:to>
                                        <p:strVal val="visible"/>
                                      </p:to>
                                    </p:set>
                                    <p:anim calcmode="lin" valueType="num">
                                      <p:cBhvr additive="base">
                                        <p:cTn dur="500"/>
                                        <p:tgtEl>
                                          <p:spTgt spid="769">
                                            <p:txEl>
                                              <p:pRg end="3" st="3"/>
                                            </p:txEl>
                                          </p:spTgt>
                                        </p:tgtEl>
                                        <p:attrNameLst>
                                          <p:attrName>ppt_w</p:attrName>
                                        </p:attrNameLst>
                                      </p:cBhvr>
                                      <p:tavLst>
                                        <p:tav fmla="" tm="0">
                                          <p:val>
                                            <p:strVal val="0"/>
                                          </p:val>
                                        </p:tav>
                                        <p:tav fmla="" tm="100000">
                                          <p:val>
                                            <p:strVal val="#ppt_w"/>
                                          </p:val>
                                        </p:tav>
                                      </p:tavLst>
                                    </p:anim>
                                    <p:anim calcmode="lin" valueType="num">
                                      <p:cBhvr additive="base">
                                        <p:cTn dur="500"/>
                                        <p:tgtEl>
                                          <p:spTgt spid="769">
                                            <p:txEl>
                                              <p:pRg end="3" st="3"/>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69">
                                            <p:txEl>
                                              <p:pRg end="4" st="4"/>
                                            </p:txEl>
                                          </p:spTgt>
                                        </p:tgtEl>
                                        <p:attrNameLst>
                                          <p:attrName>style.visibility</p:attrName>
                                        </p:attrNameLst>
                                      </p:cBhvr>
                                      <p:to>
                                        <p:strVal val="visible"/>
                                      </p:to>
                                    </p:set>
                                    <p:anim calcmode="lin" valueType="num">
                                      <p:cBhvr additive="base">
                                        <p:cTn dur="500"/>
                                        <p:tgtEl>
                                          <p:spTgt spid="769">
                                            <p:txEl>
                                              <p:pRg end="4" st="4"/>
                                            </p:txEl>
                                          </p:spTgt>
                                        </p:tgtEl>
                                        <p:attrNameLst>
                                          <p:attrName>ppt_w</p:attrName>
                                        </p:attrNameLst>
                                      </p:cBhvr>
                                      <p:tavLst>
                                        <p:tav fmla="" tm="0">
                                          <p:val>
                                            <p:strVal val="0"/>
                                          </p:val>
                                        </p:tav>
                                        <p:tav fmla="" tm="100000">
                                          <p:val>
                                            <p:strVal val="#ppt_w"/>
                                          </p:val>
                                        </p:tav>
                                      </p:tavLst>
                                    </p:anim>
                                    <p:anim calcmode="lin" valueType="num">
                                      <p:cBhvr additive="base">
                                        <p:cTn dur="500"/>
                                        <p:tgtEl>
                                          <p:spTgt spid="769">
                                            <p:txEl>
                                              <p:pRg end="4" st="4"/>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descr="Website&#10;&#10;Description automatically generated" id="451" name="Google Shape;451;p4"/>
          <p:cNvPicPr preferRelativeResize="0"/>
          <p:nvPr>
            <p:ph idx="1" type="body"/>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ge49d274c37_7_162"/>
          <p:cNvSpPr txBox="1"/>
          <p:nvPr>
            <p:ph type="title"/>
          </p:nvPr>
        </p:nvSpPr>
        <p:spPr>
          <a:xfrm>
            <a:off x="1156633" y="23247"/>
            <a:ext cx="9884967" cy="1631527"/>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chemeClr val="lt1"/>
              </a:buClr>
              <a:buSzPct val="100000"/>
              <a:buFont typeface="Century Gothic"/>
              <a:buNone/>
            </a:pPr>
            <a:r>
              <a:rPr lang="en-US" sz="4000">
                <a:solidFill>
                  <a:schemeClr val="lt1"/>
                </a:solidFill>
              </a:rPr>
              <a:t>MOST CRITICAL LESSON OF ALL: </a:t>
            </a:r>
            <a:br>
              <a:rPr lang="en-US" sz="4000">
                <a:solidFill>
                  <a:schemeClr val="lt1"/>
                </a:solidFill>
              </a:rPr>
            </a:br>
            <a:r>
              <a:rPr lang="en-US" sz="4000">
                <a:solidFill>
                  <a:schemeClr val="lt1"/>
                </a:solidFill>
              </a:rPr>
              <a:t>Commit to a cause - not a “career” not to becoming a “leader”!</a:t>
            </a:r>
            <a:endParaRPr/>
          </a:p>
        </p:txBody>
      </p:sp>
      <p:sp>
        <p:nvSpPr>
          <p:cNvPr id="776" name="Google Shape;776;ge49d274c37_7_162"/>
          <p:cNvSpPr/>
          <p:nvPr/>
        </p:nvSpPr>
        <p:spPr>
          <a:xfrm>
            <a:off x="3777398" y="1915485"/>
            <a:ext cx="4643438" cy="4281873"/>
          </a:xfrm>
          <a:prstGeom prst="hexagon">
            <a:avLst>
              <a:gd fmla="val 25000" name="adj"/>
              <a:gd fmla="val 115470" name="vf"/>
            </a:avLst>
          </a:prstGeom>
          <a:solidFill>
            <a:srgbClr val="7030A0"/>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200" u="none" cap="none" strike="noStrike">
                <a:solidFill>
                  <a:schemeClr val="lt1"/>
                </a:solidFill>
                <a:latin typeface="Century Gothic"/>
                <a:ea typeface="Century Gothic"/>
                <a:cs typeface="Century Gothic"/>
                <a:sym typeface="Century Gothic"/>
              </a:rPr>
              <a:t>MY CAUSE: </a:t>
            </a:r>
            <a:endParaRPr/>
          </a:p>
          <a:p>
            <a:pPr indent="0" lvl="0" marL="0" marR="0" rtl="0" algn="ctr">
              <a:spcBef>
                <a:spcPts val="0"/>
              </a:spcBef>
              <a:spcAft>
                <a:spcPts val="0"/>
              </a:spcAft>
              <a:buNone/>
            </a:pPr>
            <a:r>
              <a:rPr b="0" i="0" lang="en-US" sz="2200" u="none" cap="none" strike="noStrike">
                <a:solidFill>
                  <a:schemeClr val="lt1"/>
                </a:solidFill>
                <a:latin typeface="Century Gothic"/>
                <a:ea typeface="Century Gothic"/>
                <a:cs typeface="Century Gothic"/>
                <a:sym typeface="Century Gothic"/>
              </a:rPr>
              <a:t>Movement building of the most excluded people, supporting young feminist activists to do the same, and building theory from practice. Working for the cause from different locations &amp; roles!</a:t>
            </a:r>
            <a:endParaRPr b="0" i="0" sz="2200" u="none" cap="none" strike="noStrike">
              <a:solidFill>
                <a:schemeClr val="lt1"/>
              </a:solidFill>
              <a:latin typeface="Century Gothic"/>
              <a:ea typeface="Century Gothic"/>
              <a:cs typeface="Century Gothic"/>
              <a:sym typeface="Century Gothic"/>
            </a:endParaRPr>
          </a:p>
        </p:txBody>
      </p:sp>
      <p:sp>
        <p:nvSpPr>
          <p:cNvPr id="777" name="Google Shape;777;ge49d274c37_7_162"/>
          <p:cNvSpPr/>
          <p:nvPr/>
        </p:nvSpPr>
        <p:spPr>
          <a:xfrm rot="896033">
            <a:off x="113377" y="1185741"/>
            <a:ext cx="4349897" cy="2500749"/>
          </a:xfrm>
          <a:prstGeom prst="notchedRightArrow">
            <a:avLst>
              <a:gd fmla="val 50000" name="adj1"/>
              <a:gd fmla="val 50000" name="adj2"/>
            </a:avLst>
          </a:prstGeom>
          <a:solidFill>
            <a:schemeClr val="accent2"/>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lt1"/>
                </a:solidFill>
                <a:latin typeface="Century Gothic"/>
                <a:ea typeface="Century Gothic"/>
                <a:cs typeface="Century Gothic"/>
                <a:sym typeface="Century Gothic"/>
              </a:rPr>
              <a:t>Grassroots activism / movement building</a:t>
            </a:r>
            <a:endParaRPr b="0" i="0" sz="2400" u="none" cap="none" strike="noStrike">
              <a:solidFill>
                <a:schemeClr val="lt1"/>
              </a:solidFill>
              <a:latin typeface="Century Gothic"/>
              <a:ea typeface="Century Gothic"/>
              <a:cs typeface="Century Gothic"/>
              <a:sym typeface="Century Gothic"/>
            </a:endParaRPr>
          </a:p>
        </p:txBody>
      </p:sp>
      <p:sp>
        <p:nvSpPr>
          <p:cNvPr id="778" name="Google Shape;778;ge49d274c37_7_162"/>
          <p:cNvSpPr/>
          <p:nvPr/>
        </p:nvSpPr>
        <p:spPr>
          <a:xfrm rot="-1392250">
            <a:off x="678345" y="4031309"/>
            <a:ext cx="3566702" cy="2213567"/>
          </a:xfrm>
          <a:prstGeom prst="notchedRightArrow">
            <a:avLst>
              <a:gd fmla="val 50000" name="adj1"/>
              <a:gd fmla="val 50000" name="adj2"/>
            </a:avLst>
          </a:prstGeom>
          <a:solidFill>
            <a:srgbClr val="00B0F0"/>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400" u="none" cap="none" strike="noStrike">
                <a:solidFill>
                  <a:schemeClr val="lt1"/>
                </a:solidFill>
                <a:latin typeface="Century Gothic"/>
                <a:ea typeface="Century Gothic"/>
                <a:cs typeface="Century Gothic"/>
                <a:sym typeface="Century Gothic"/>
              </a:rPr>
              <a:t>Grant-making</a:t>
            </a:r>
            <a:endParaRPr/>
          </a:p>
        </p:txBody>
      </p:sp>
      <p:sp>
        <p:nvSpPr>
          <p:cNvPr id="779" name="Google Shape;779;ge49d274c37_7_162"/>
          <p:cNvSpPr/>
          <p:nvPr/>
        </p:nvSpPr>
        <p:spPr>
          <a:xfrm rot="-1236425">
            <a:off x="7837606" y="1331043"/>
            <a:ext cx="3758878" cy="2286404"/>
          </a:xfrm>
          <a:prstGeom prst="leftArrow">
            <a:avLst>
              <a:gd fmla="val 50000" name="adj1"/>
              <a:gd fmla="val 50000" name="adj2"/>
            </a:avLst>
          </a:prstGeom>
          <a:solidFill>
            <a:srgbClr val="840F0E"/>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ctr">
              <a:lnSpc>
                <a:spcPct val="100000"/>
              </a:lnSpc>
              <a:spcBef>
                <a:spcPts val="0"/>
              </a:spcBef>
              <a:spcAft>
                <a:spcPts val="0"/>
              </a:spcAft>
              <a:buNone/>
            </a:pPr>
            <a:r>
              <a:rPr b="0" i="0" lang="en-US" sz="2400" u="none" cap="none" strike="noStrike">
                <a:solidFill>
                  <a:schemeClr val="lt1"/>
                </a:solidFill>
                <a:latin typeface="Century Gothic"/>
                <a:ea typeface="Century Gothic"/>
                <a:cs typeface="Century Gothic"/>
                <a:sym typeface="Century Gothic"/>
              </a:rPr>
              <a:t>Research / writing / theory building</a:t>
            </a:r>
            <a:endParaRPr/>
          </a:p>
        </p:txBody>
      </p:sp>
      <p:sp>
        <p:nvSpPr>
          <p:cNvPr id="780" name="Google Shape;780;ge49d274c37_7_162"/>
          <p:cNvSpPr txBox="1"/>
          <p:nvPr>
            <p:ph idx="11" type="ftr"/>
          </p:nvPr>
        </p:nvSpPr>
        <p:spPr>
          <a:xfrm>
            <a:off x="5005569" y="6343146"/>
            <a:ext cx="7827659" cy="37782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SBatliwala/INTERGENDIALOG/July 2021</a:t>
            </a:r>
            <a:endParaRPr/>
          </a:p>
        </p:txBody>
      </p:sp>
      <p:sp>
        <p:nvSpPr>
          <p:cNvPr id="781" name="Google Shape;781;ge49d274c37_7_162"/>
          <p:cNvSpPr/>
          <p:nvPr/>
        </p:nvSpPr>
        <p:spPr>
          <a:xfrm rot="1326131">
            <a:off x="7733084" y="3372408"/>
            <a:ext cx="4007724" cy="3181027"/>
          </a:xfrm>
          <a:prstGeom prst="leftArrow">
            <a:avLst>
              <a:gd fmla="val 50000" name="adj1"/>
              <a:gd fmla="val 50000" name="adj2"/>
            </a:avLst>
          </a:prstGeom>
          <a:solidFill>
            <a:srgbClr val="00B050"/>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ctr">
              <a:lnSpc>
                <a:spcPct val="100000"/>
              </a:lnSpc>
              <a:spcBef>
                <a:spcPts val="0"/>
              </a:spcBef>
              <a:spcAft>
                <a:spcPts val="0"/>
              </a:spcAft>
              <a:buNone/>
            </a:pPr>
            <a:r>
              <a:rPr b="0" i="0" lang="en-US" sz="2400" u="none" cap="none" strike="noStrike">
                <a:solidFill>
                  <a:schemeClr val="lt1"/>
                </a:solidFill>
                <a:latin typeface="Century Gothic"/>
                <a:ea typeface="Century Gothic"/>
                <a:cs typeface="Century Gothic"/>
                <a:sym typeface="Century Gothic"/>
              </a:rPr>
              <a:t>Feminist grandmothering – working under young leaders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76"/>
                                        </p:tgtEl>
                                        <p:attrNameLst>
                                          <p:attrName>style.visibility</p:attrName>
                                        </p:attrNameLst>
                                      </p:cBhvr>
                                      <p:to>
                                        <p:strVal val="visible"/>
                                      </p:to>
                                    </p:set>
                                    <p:anim calcmode="lin" valueType="num">
                                      <p:cBhvr additive="base">
                                        <p:cTn dur="500"/>
                                        <p:tgtEl>
                                          <p:spTgt spid="77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77"/>
                                        </p:tgtEl>
                                        <p:attrNameLst>
                                          <p:attrName>style.visibility</p:attrName>
                                        </p:attrNameLst>
                                      </p:cBhvr>
                                      <p:to>
                                        <p:strVal val="visible"/>
                                      </p:to>
                                    </p:set>
                                    <p:anim calcmode="lin" valueType="num">
                                      <p:cBhvr additive="base">
                                        <p:cTn dur="500"/>
                                        <p:tgtEl>
                                          <p:spTgt spid="77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78"/>
                                        </p:tgtEl>
                                        <p:attrNameLst>
                                          <p:attrName>style.visibility</p:attrName>
                                        </p:attrNameLst>
                                      </p:cBhvr>
                                      <p:to>
                                        <p:strVal val="visible"/>
                                      </p:to>
                                    </p:set>
                                    <p:anim calcmode="lin" valueType="num">
                                      <p:cBhvr additive="base">
                                        <p:cTn dur="500"/>
                                        <p:tgtEl>
                                          <p:spTgt spid="77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79"/>
                                        </p:tgtEl>
                                        <p:attrNameLst>
                                          <p:attrName>style.visibility</p:attrName>
                                        </p:attrNameLst>
                                      </p:cBhvr>
                                      <p:to>
                                        <p:strVal val="visible"/>
                                      </p:to>
                                    </p:set>
                                    <p:anim calcmode="lin" valueType="num">
                                      <p:cBhvr additive="base">
                                        <p:cTn dur="500"/>
                                        <p:tgtEl>
                                          <p:spTgt spid="77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81"/>
                                        </p:tgtEl>
                                        <p:attrNameLst>
                                          <p:attrName>style.visibility</p:attrName>
                                        </p:attrNameLst>
                                      </p:cBhvr>
                                      <p:to>
                                        <p:strVal val="visible"/>
                                      </p:to>
                                    </p:set>
                                    <p:anim calcmode="lin" valueType="num">
                                      <p:cBhvr additive="base">
                                        <p:cTn dur="500"/>
                                        <p:tgtEl>
                                          <p:spTgt spid="78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ge49d274c37_7_172"/>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lang="en-US"/>
              <a:t>LEADERSHIP MYTHS TO CHALLENGE &amp; DISMANTLE:</a:t>
            </a:r>
            <a:endParaRPr/>
          </a:p>
        </p:txBody>
      </p:sp>
      <p:sp>
        <p:nvSpPr>
          <p:cNvPr id="787" name="Google Shape;787;ge49d274c37_7_172"/>
          <p:cNvSpPr txBox="1"/>
          <p:nvPr>
            <p:ph idx="1" type="body"/>
          </p:nvPr>
        </p:nvSpPr>
        <p:spPr>
          <a:xfrm>
            <a:off x="646112" y="2060575"/>
            <a:ext cx="5409914" cy="4370205"/>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1920"/>
              <a:buChar char="►"/>
            </a:pPr>
            <a:r>
              <a:rPr b="1" lang="en-US" sz="2400"/>
              <a:t>Myth No.1:  </a:t>
            </a:r>
            <a:r>
              <a:rPr lang="en-US" sz="2400"/>
              <a:t>Because I lead a feminist organization, I am a feminist leader; because I lead a social justice organization, I am a socially just leader. </a:t>
            </a:r>
            <a:endParaRPr/>
          </a:p>
          <a:p>
            <a:pPr indent="-342900" lvl="0" marL="342900" rtl="0" algn="l">
              <a:spcBef>
                <a:spcPts val="1000"/>
              </a:spcBef>
              <a:spcAft>
                <a:spcPts val="0"/>
              </a:spcAft>
              <a:buSzPts val="1920"/>
              <a:buChar char="►"/>
            </a:pPr>
            <a:r>
              <a:rPr b="1" lang="en-US" sz="2400"/>
              <a:t>Myth No.2: </a:t>
            </a:r>
            <a:r>
              <a:rPr lang="en-US" sz="2400"/>
              <a:t>leading social change means changing “them,” not us</a:t>
            </a:r>
            <a:endParaRPr sz="2400"/>
          </a:p>
          <a:p>
            <a:pPr indent="-342900" lvl="0" marL="342900" rtl="0" algn="l">
              <a:spcBef>
                <a:spcPts val="1000"/>
              </a:spcBef>
              <a:spcAft>
                <a:spcPts val="0"/>
              </a:spcAft>
              <a:buSzPts val="1920"/>
              <a:buChar char="►"/>
            </a:pPr>
            <a:r>
              <a:rPr b="1" lang="en-US" sz="2400"/>
              <a:t>Myth No. 3: </a:t>
            </a:r>
            <a:r>
              <a:rPr lang="en-US" sz="2400"/>
              <a:t>Leadership is about  authority and control &amp; requires a position of formal power</a:t>
            </a:r>
            <a:endParaRPr sz="2400"/>
          </a:p>
        </p:txBody>
      </p:sp>
      <p:sp>
        <p:nvSpPr>
          <p:cNvPr id="788" name="Google Shape;788;ge49d274c37_7_172"/>
          <p:cNvSpPr txBox="1"/>
          <p:nvPr>
            <p:ph idx="2" type="body"/>
          </p:nvPr>
        </p:nvSpPr>
        <p:spPr>
          <a:xfrm>
            <a:off x="6595672" y="2060575"/>
            <a:ext cx="5186597" cy="399291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2240"/>
              <a:buNone/>
            </a:pPr>
            <a:r>
              <a:rPr lang="en-US" sz="2800">
                <a:solidFill>
                  <a:srgbClr val="F9C5C4"/>
                </a:solidFill>
              </a:rPr>
              <a:t>Hope Chigudu says: “Leadership is not about positional power…. It’s about creating a domain in which human beings continually deepen their understanding of reality and become more capable of ….. creating new realities.” </a:t>
            </a:r>
            <a:endParaRPr sz="2800">
              <a:solidFill>
                <a:srgbClr val="F9C5C4"/>
              </a:solidFill>
            </a:endParaRPr>
          </a:p>
          <a:p>
            <a:pPr indent="0" lvl="0" marL="0" rtl="0" algn="l">
              <a:spcBef>
                <a:spcPts val="1000"/>
              </a:spcBef>
              <a:spcAft>
                <a:spcPts val="0"/>
              </a:spcAft>
              <a:buSzPts val="2240"/>
              <a:buNone/>
            </a:pPr>
            <a:r>
              <a:t/>
            </a:r>
            <a:endParaRPr sz="2800">
              <a:solidFill>
                <a:srgbClr val="F9C5C4"/>
              </a:solidFill>
            </a:endParaRPr>
          </a:p>
        </p:txBody>
      </p:sp>
      <p:sp>
        <p:nvSpPr>
          <p:cNvPr id="789" name="Google Shape;789;ge49d274c37_7_172"/>
          <p:cNvSpPr txBox="1"/>
          <p:nvPr>
            <p:ph idx="11" type="ftr"/>
          </p:nvPr>
        </p:nvSpPr>
        <p:spPr>
          <a:xfrm rot="5400000">
            <a:off x="9852371" y="1974736"/>
            <a:ext cx="3859795" cy="304801"/>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SBatliwala/INTERGENDIALOG/July 2021</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7">
                                            <p:txEl>
                                              <p:pRg end="0" st="0"/>
                                            </p:txEl>
                                          </p:spTgt>
                                        </p:tgtEl>
                                        <p:attrNameLst>
                                          <p:attrName>style.visibility</p:attrName>
                                        </p:attrNameLst>
                                      </p:cBhvr>
                                      <p:to>
                                        <p:strVal val="visible"/>
                                      </p:to>
                                    </p:set>
                                    <p:animEffect filter="fade" transition="in">
                                      <p:cBhvr>
                                        <p:cTn dur="1000"/>
                                        <p:tgtEl>
                                          <p:spTgt spid="78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7">
                                            <p:txEl>
                                              <p:pRg end="1" st="1"/>
                                            </p:txEl>
                                          </p:spTgt>
                                        </p:tgtEl>
                                        <p:attrNameLst>
                                          <p:attrName>style.visibility</p:attrName>
                                        </p:attrNameLst>
                                      </p:cBhvr>
                                      <p:to>
                                        <p:strVal val="visible"/>
                                      </p:to>
                                    </p:set>
                                    <p:animEffect filter="fade" transition="in">
                                      <p:cBhvr>
                                        <p:cTn dur="1000"/>
                                        <p:tgtEl>
                                          <p:spTgt spid="78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7">
                                            <p:txEl>
                                              <p:pRg end="2" st="2"/>
                                            </p:txEl>
                                          </p:spTgt>
                                        </p:tgtEl>
                                        <p:attrNameLst>
                                          <p:attrName>style.visibility</p:attrName>
                                        </p:attrNameLst>
                                      </p:cBhvr>
                                      <p:to>
                                        <p:strVal val="visible"/>
                                      </p:to>
                                    </p:set>
                                    <p:animEffect filter="fade" transition="in">
                                      <p:cBhvr>
                                        <p:cTn dur="1000"/>
                                        <p:tgtEl>
                                          <p:spTgt spid="78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8">
                                            <p:txEl>
                                              <p:pRg end="0" st="0"/>
                                            </p:txEl>
                                          </p:spTgt>
                                        </p:tgtEl>
                                        <p:attrNameLst>
                                          <p:attrName>style.visibility</p:attrName>
                                        </p:attrNameLst>
                                      </p:cBhvr>
                                      <p:to>
                                        <p:strVal val="visible"/>
                                      </p:to>
                                    </p:set>
                                    <p:animEffect filter="fade" transition="in">
                                      <p:cBhvr>
                                        <p:cTn dur="1000"/>
                                        <p:tgtEl>
                                          <p:spTgt spid="78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8">
                                            <p:txEl>
                                              <p:pRg end="1" st="1"/>
                                            </p:txEl>
                                          </p:spTgt>
                                        </p:tgtEl>
                                        <p:attrNameLst>
                                          <p:attrName>style.visibility</p:attrName>
                                        </p:attrNameLst>
                                      </p:cBhvr>
                                      <p:to>
                                        <p:strVal val="visible"/>
                                      </p:to>
                                    </p:set>
                                    <p:animEffect filter="fade" transition="in">
                                      <p:cBhvr>
                                        <p:cTn dur="1000"/>
                                        <p:tgtEl>
                                          <p:spTgt spid="788">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ge49d274c37_7_179"/>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lang="en-US"/>
              <a:t>LEADERSHIP MYTHS TO CHALLENGE &amp; DISMANTLE:</a:t>
            </a:r>
            <a:endParaRPr/>
          </a:p>
        </p:txBody>
      </p:sp>
      <p:sp>
        <p:nvSpPr>
          <p:cNvPr id="795" name="Google Shape;795;ge49d274c37_7_179"/>
          <p:cNvSpPr txBox="1"/>
          <p:nvPr>
            <p:ph idx="1" type="body"/>
          </p:nvPr>
        </p:nvSpPr>
        <p:spPr>
          <a:xfrm>
            <a:off x="646111" y="2165506"/>
            <a:ext cx="5643008" cy="41957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2240"/>
              <a:buChar char="►"/>
            </a:pPr>
            <a:r>
              <a:rPr b="1" lang="en-US" sz="2800"/>
              <a:t>Myth No.4: </a:t>
            </a:r>
            <a:r>
              <a:rPr lang="en-US" sz="2800"/>
              <a:t>I am powerless, how can I lead?</a:t>
            </a:r>
            <a:endParaRPr/>
          </a:p>
          <a:p>
            <a:pPr indent="-342900" lvl="0" marL="342900" rtl="0" algn="l">
              <a:spcBef>
                <a:spcPts val="1000"/>
              </a:spcBef>
              <a:spcAft>
                <a:spcPts val="0"/>
              </a:spcAft>
              <a:buSzPts val="2240"/>
              <a:buChar char="►"/>
            </a:pPr>
            <a:r>
              <a:rPr b="1" lang="en-US" sz="2800"/>
              <a:t>Myth No.5 – L</a:t>
            </a:r>
            <a:r>
              <a:rPr lang="en-US" sz="2800"/>
              <a:t>eadership requires age &amp; experience </a:t>
            </a:r>
            <a:endParaRPr/>
          </a:p>
          <a:p>
            <a:pPr indent="-200660" lvl="0" marL="342900" rtl="0" algn="l">
              <a:spcBef>
                <a:spcPts val="1000"/>
              </a:spcBef>
              <a:spcAft>
                <a:spcPts val="0"/>
              </a:spcAft>
              <a:buSzPts val="2240"/>
              <a:buNone/>
            </a:pPr>
            <a:r>
              <a:t/>
            </a:r>
            <a:endParaRPr b="1" sz="2800"/>
          </a:p>
          <a:p>
            <a:pPr indent="0" lvl="0" marL="0" rtl="0" algn="l">
              <a:spcBef>
                <a:spcPts val="1000"/>
              </a:spcBef>
              <a:spcAft>
                <a:spcPts val="0"/>
              </a:spcAft>
              <a:buSzPts val="2240"/>
              <a:buNone/>
            </a:pPr>
            <a:r>
              <a:t/>
            </a:r>
            <a:endParaRPr sz="2800"/>
          </a:p>
        </p:txBody>
      </p:sp>
      <p:pic>
        <p:nvPicPr>
          <p:cNvPr id="796" name="Google Shape;796;ge49d274c37_7_179"/>
          <p:cNvPicPr preferRelativeResize="0"/>
          <p:nvPr>
            <p:ph idx="2" type="body"/>
          </p:nvPr>
        </p:nvPicPr>
        <p:blipFill rotWithShape="1">
          <a:blip r:embed="rId3">
            <a:alphaModFix/>
          </a:blip>
          <a:srcRect b="0" l="0" r="0" t="0"/>
          <a:stretch/>
        </p:blipFill>
        <p:spPr>
          <a:xfrm>
            <a:off x="1160125" y="4257707"/>
            <a:ext cx="3851108" cy="2139504"/>
          </a:xfrm>
          <a:prstGeom prst="rect">
            <a:avLst/>
          </a:prstGeom>
          <a:noFill/>
          <a:ln>
            <a:noFill/>
          </a:ln>
        </p:spPr>
      </p:pic>
      <p:pic>
        <p:nvPicPr>
          <p:cNvPr id="797" name="Google Shape;797;ge49d274c37_7_179"/>
          <p:cNvPicPr preferRelativeResize="0"/>
          <p:nvPr/>
        </p:nvPicPr>
        <p:blipFill rotWithShape="1">
          <a:blip r:embed="rId4">
            <a:alphaModFix/>
          </a:blip>
          <a:srcRect b="0" l="0" r="0" t="0"/>
          <a:stretch/>
        </p:blipFill>
        <p:spPr>
          <a:xfrm rot="-1484962">
            <a:off x="5770358" y="4241234"/>
            <a:ext cx="2746090" cy="1694935"/>
          </a:xfrm>
          <a:prstGeom prst="rect">
            <a:avLst/>
          </a:prstGeom>
          <a:noFill/>
          <a:ln>
            <a:noFill/>
          </a:ln>
        </p:spPr>
      </p:pic>
      <p:sp>
        <p:nvSpPr>
          <p:cNvPr id="798" name="Google Shape;798;ge49d274c37_7_179"/>
          <p:cNvSpPr txBox="1"/>
          <p:nvPr/>
        </p:nvSpPr>
        <p:spPr>
          <a:xfrm rot="-1545298">
            <a:off x="5586662" y="5119941"/>
            <a:ext cx="358439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400" u="none" cap="none" strike="noStrike">
                <a:solidFill>
                  <a:schemeClr val="dk1"/>
                </a:solidFill>
                <a:latin typeface="Radley"/>
                <a:ea typeface="Radley"/>
                <a:cs typeface="Radley"/>
                <a:sym typeface="Radley"/>
              </a:rPr>
              <a:t>Feminist Hiking Collective</a:t>
            </a:r>
            <a:endParaRPr/>
          </a:p>
        </p:txBody>
      </p:sp>
      <p:pic>
        <p:nvPicPr>
          <p:cNvPr id="799" name="Google Shape;799;ge49d274c37_7_179"/>
          <p:cNvPicPr preferRelativeResize="0"/>
          <p:nvPr/>
        </p:nvPicPr>
        <p:blipFill rotWithShape="1">
          <a:blip r:embed="rId5">
            <a:alphaModFix/>
          </a:blip>
          <a:srcRect b="0" l="0" r="0" t="0"/>
          <a:stretch/>
        </p:blipFill>
        <p:spPr>
          <a:xfrm rot="1050294">
            <a:off x="9549803" y="1370515"/>
            <a:ext cx="2062960" cy="3048710"/>
          </a:xfrm>
          <a:prstGeom prst="rect">
            <a:avLst/>
          </a:prstGeom>
          <a:noFill/>
          <a:ln>
            <a:noFill/>
          </a:ln>
        </p:spPr>
      </p:pic>
      <p:pic>
        <p:nvPicPr>
          <p:cNvPr id="800" name="Google Shape;800;ge49d274c37_7_179"/>
          <p:cNvPicPr preferRelativeResize="0"/>
          <p:nvPr/>
        </p:nvPicPr>
        <p:blipFill rotWithShape="1">
          <a:blip r:embed="rId6">
            <a:alphaModFix/>
          </a:blip>
          <a:srcRect b="0" l="0" r="0" t="0"/>
          <a:stretch/>
        </p:blipFill>
        <p:spPr>
          <a:xfrm rot="-585592">
            <a:off x="7152630" y="1785838"/>
            <a:ext cx="2892543" cy="1904845"/>
          </a:xfrm>
          <a:prstGeom prst="rect">
            <a:avLst/>
          </a:prstGeom>
          <a:noFill/>
          <a:ln>
            <a:noFill/>
          </a:ln>
        </p:spPr>
      </p:pic>
      <p:pic>
        <p:nvPicPr>
          <p:cNvPr id="801" name="Google Shape;801;ge49d274c37_7_179"/>
          <p:cNvPicPr preferRelativeResize="0"/>
          <p:nvPr/>
        </p:nvPicPr>
        <p:blipFill rotWithShape="1">
          <a:blip r:embed="rId7">
            <a:alphaModFix/>
          </a:blip>
          <a:srcRect b="0" l="0" r="0" t="0"/>
          <a:stretch/>
        </p:blipFill>
        <p:spPr>
          <a:xfrm>
            <a:off x="8540318" y="4678616"/>
            <a:ext cx="2817914" cy="1882167"/>
          </a:xfrm>
          <a:prstGeom prst="rect">
            <a:avLst/>
          </a:prstGeom>
          <a:noFill/>
          <a:ln>
            <a:noFill/>
          </a:ln>
        </p:spPr>
      </p:pic>
      <p:sp>
        <p:nvSpPr>
          <p:cNvPr id="802" name="Google Shape;802;ge49d274c37_7_179"/>
          <p:cNvSpPr txBox="1"/>
          <p:nvPr>
            <p:ph idx="11" type="ftr"/>
          </p:nvPr>
        </p:nvSpPr>
        <p:spPr>
          <a:xfrm>
            <a:off x="1160125" y="6435526"/>
            <a:ext cx="3859795" cy="304801"/>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SBatliwala/INTERGENDIALOG/July 2021</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5">
                                            <p:txEl>
                                              <p:pRg end="0" st="0"/>
                                            </p:txEl>
                                          </p:spTgt>
                                        </p:tgtEl>
                                        <p:attrNameLst>
                                          <p:attrName>style.visibility</p:attrName>
                                        </p:attrNameLst>
                                      </p:cBhvr>
                                      <p:to>
                                        <p:strVal val="visible"/>
                                      </p:to>
                                    </p:set>
                                    <p:animEffect filter="fade" transition="in">
                                      <p:cBhvr>
                                        <p:cTn dur="1000"/>
                                        <p:tgtEl>
                                          <p:spTgt spid="79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5">
                                            <p:txEl>
                                              <p:pRg end="1" st="1"/>
                                            </p:txEl>
                                          </p:spTgt>
                                        </p:tgtEl>
                                        <p:attrNameLst>
                                          <p:attrName>style.visibility</p:attrName>
                                        </p:attrNameLst>
                                      </p:cBhvr>
                                      <p:to>
                                        <p:strVal val="visible"/>
                                      </p:to>
                                    </p:set>
                                    <p:animEffect filter="fade" transition="in">
                                      <p:cBhvr>
                                        <p:cTn dur="1000"/>
                                        <p:tgtEl>
                                          <p:spTgt spid="79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5">
                                            <p:txEl>
                                              <p:pRg end="2" st="2"/>
                                            </p:txEl>
                                          </p:spTgt>
                                        </p:tgtEl>
                                        <p:attrNameLst>
                                          <p:attrName>style.visibility</p:attrName>
                                        </p:attrNameLst>
                                      </p:cBhvr>
                                      <p:to>
                                        <p:strVal val="visible"/>
                                      </p:to>
                                    </p:set>
                                    <p:animEffect filter="fade" transition="in">
                                      <p:cBhvr>
                                        <p:cTn dur="1000"/>
                                        <p:tgtEl>
                                          <p:spTgt spid="79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5">
                                            <p:txEl>
                                              <p:pRg end="3" st="3"/>
                                            </p:txEl>
                                          </p:spTgt>
                                        </p:tgtEl>
                                        <p:attrNameLst>
                                          <p:attrName>style.visibility</p:attrName>
                                        </p:attrNameLst>
                                      </p:cBhvr>
                                      <p:to>
                                        <p:strVal val="visible"/>
                                      </p:to>
                                    </p:set>
                                    <p:animEffect filter="fade" transition="in">
                                      <p:cBhvr>
                                        <p:cTn dur="1000"/>
                                        <p:tgtEl>
                                          <p:spTgt spid="79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0"/>
                                        </p:tgtEl>
                                        <p:attrNameLst>
                                          <p:attrName>style.visibility</p:attrName>
                                        </p:attrNameLst>
                                      </p:cBhvr>
                                      <p:to>
                                        <p:strVal val="visible"/>
                                      </p:to>
                                    </p:set>
                                    <p:animEffect filter="fade" transition="in">
                                      <p:cBhvr>
                                        <p:cTn dur="1000"/>
                                        <p:tgtEl>
                                          <p:spTgt spid="8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1"/>
                                        </p:tgtEl>
                                        <p:attrNameLst>
                                          <p:attrName>style.visibility</p:attrName>
                                        </p:attrNameLst>
                                      </p:cBhvr>
                                      <p:to>
                                        <p:strVal val="visible"/>
                                      </p:to>
                                    </p:set>
                                    <p:animEffect filter="fade" transition="in">
                                      <p:cBhvr>
                                        <p:cTn dur="1000"/>
                                        <p:tgtEl>
                                          <p:spTgt spid="8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ge49d274c37_7_191"/>
          <p:cNvSpPr txBox="1"/>
          <p:nvPr>
            <p:ph type="title"/>
          </p:nvPr>
        </p:nvSpPr>
        <p:spPr>
          <a:xfrm rot="-1859828">
            <a:off x="588523" y="2224392"/>
            <a:ext cx="6873240" cy="1600200"/>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2"/>
              </a:buClr>
              <a:buSzPts val="8000"/>
              <a:buFont typeface="Century Gothic"/>
              <a:buNone/>
            </a:pPr>
            <a:r>
              <a:rPr lang="en-US" sz="8000"/>
              <a:t>THANK YOU!</a:t>
            </a:r>
            <a:endParaRPr/>
          </a:p>
        </p:txBody>
      </p:sp>
      <p:pic>
        <p:nvPicPr>
          <p:cNvPr id="808" name="Google Shape;808;ge49d274c37_7_191"/>
          <p:cNvPicPr preferRelativeResize="0"/>
          <p:nvPr>
            <p:ph idx="2" type="pic"/>
          </p:nvPr>
        </p:nvPicPr>
        <p:blipFill rotWithShape="1">
          <a:blip r:embed="rId3">
            <a:alphaModFix/>
          </a:blip>
          <a:srcRect b="0" l="5556" r="5555" t="0"/>
          <a:stretch/>
        </p:blipFill>
        <p:spPr>
          <a:xfrm>
            <a:off x="6949546" y="1143000"/>
            <a:ext cx="3200400" cy="4572000"/>
          </a:xfrm>
          <a:prstGeom prst="roundRect">
            <a:avLst>
              <a:gd fmla="val 1858" name="adj"/>
            </a:avLst>
          </a:prstGeom>
          <a:noFill/>
          <a:ln>
            <a:noFill/>
          </a:ln>
          <a:effectLst>
            <a:outerShdw blurRad="50800" rotWithShape="0" algn="tl" dir="5400000" dist="50800">
              <a:srgbClr val="000000">
                <a:alpha val="42745"/>
              </a:srgbClr>
            </a:outerShdw>
          </a:effectLst>
        </p:spPr>
      </p:pic>
      <p:sp>
        <p:nvSpPr>
          <p:cNvPr id="809" name="Google Shape;809;ge49d274c37_7_191"/>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SBatliwala/INTERGENDIALOG/July 2021</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11"/>
          <p:cNvSpPr txBox="1"/>
          <p:nvPr>
            <p:ph type="title"/>
          </p:nvPr>
        </p:nvSpPr>
        <p:spPr>
          <a:xfrm>
            <a:off x="838200" y="5084269"/>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Jeevika Shiv</a:t>
            </a:r>
            <a:br>
              <a:rPr b="1" lang="en-US"/>
            </a:br>
            <a:r>
              <a:rPr b="1" lang="en-US" sz="3200"/>
              <a:t>UN Women, Youth Taskforce Member</a:t>
            </a:r>
            <a:endParaRPr sz="3200"/>
          </a:p>
        </p:txBody>
      </p:sp>
      <p:pic>
        <p:nvPicPr>
          <p:cNvPr id="815" name="Google Shape;815;p11"/>
          <p:cNvPicPr preferRelativeResize="0"/>
          <p:nvPr/>
        </p:nvPicPr>
        <p:blipFill rotWithShape="1">
          <a:blip r:embed="rId3">
            <a:alphaModFix/>
          </a:blip>
          <a:srcRect b="0" l="0" r="0" t="0"/>
          <a:stretch/>
        </p:blipFill>
        <p:spPr>
          <a:xfrm>
            <a:off x="4771520" y="161259"/>
            <a:ext cx="2648960" cy="470398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12"/>
          <p:cNvSpPr txBox="1"/>
          <p:nvPr>
            <p:ph type="title"/>
          </p:nvPr>
        </p:nvSpPr>
        <p:spPr>
          <a:xfrm>
            <a:off x="838200" y="4851400"/>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Jyotsna Siddarth</a:t>
            </a:r>
            <a:endParaRPr/>
          </a:p>
        </p:txBody>
      </p:sp>
      <p:pic>
        <p:nvPicPr>
          <p:cNvPr id="821" name="Google Shape;821;p12"/>
          <p:cNvPicPr preferRelativeResize="0"/>
          <p:nvPr>
            <p:ph idx="1" type="body"/>
          </p:nvPr>
        </p:nvPicPr>
        <p:blipFill rotWithShape="1">
          <a:blip r:embed="rId3">
            <a:alphaModFix/>
          </a:blip>
          <a:srcRect b="0" l="0" r="0" t="0"/>
          <a:stretch/>
        </p:blipFill>
        <p:spPr>
          <a:xfrm>
            <a:off x="4067557" y="334755"/>
            <a:ext cx="4056886" cy="435133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13"/>
          <p:cNvSpPr txBox="1"/>
          <p:nvPr>
            <p:ph type="title"/>
          </p:nvPr>
        </p:nvSpPr>
        <p:spPr>
          <a:xfrm>
            <a:off x="838200" y="4937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Aayushi Aggarwal</a:t>
            </a:r>
            <a:endParaRPr/>
          </a:p>
        </p:txBody>
      </p:sp>
      <p:pic>
        <p:nvPicPr>
          <p:cNvPr id="827" name="Google Shape;827;p13"/>
          <p:cNvPicPr preferRelativeResize="0"/>
          <p:nvPr/>
        </p:nvPicPr>
        <p:blipFill rotWithShape="1">
          <a:blip r:embed="rId3">
            <a:alphaModFix/>
          </a:blip>
          <a:srcRect b="0" l="0" r="0" t="0"/>
          <a:stretch/>
        </p:blipFill>
        <p:spPr>
          <a:xfrm>
            <a:off x="4634073" y="245855"/>
            <a:ext cx="2923853" cy="438577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14"/>
          <p:cNvSpPr txBox="1"/>
          <p:nvPr>
            <p:ph type="title"/>
          </p:nvPr>
        </p:nvSpPr>
        <p:spPr>
          <a:xfrm>
            <a:off x="838199" y="5160962"/>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Srilatha Batliwala</a:t>
            </a:r>
            <a:endParaRPr/>
          </a:p>
        </p:txBody>
      </p:sp>
      <p:pic>
        <p:nvPicPr>
          <p:cNvPr id="833" name="Google Shape;833;p14"/>
          <p:cNvPicPr preferRelativeResize="0"/>
          <p:nvPr/>
        </p:nvPicPr>
        <p:blipFill rotWithShape="1">
          <a:blip r:embed="rId3">
            <a:alphaModFix/>
          </a:blip>
          <a:srcRect b="0" l="0" r="0" t="0"/>
          <a:stretch/>
        </p:blipFill>
        <p:spPr>
          <a:xfrm>
            <a:off x="3639879" y="371475"/>
            <a:ext cx="4912242" cy="491224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15"/>
          <p:cNvSpPr txBox="1"/>
          <p:nvPr>
            <p:ph type="title"/>
          </p:nvPr>
        </p:nvSpPr>
        <p:spPr>
          <a:xfrm>
            <a:off x="838199" y="5148470"/>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Wangshu Lian</a:t>
            </a:r>
            <a:endParaRPr/>
          </a:p>
        </p:txBody>
      </p:sp>
      <p:pic>
        <p:nvPicPr>
          <p:cNvPr id="839" name="Google Shape;839;p15"/>
          <p:cNvPicPr preferRelativeResize="0"/>
          <p:nvPr/>
        </p:nvPicPr>
        <p:blipFill rotWithShape="1">
          <a:blip r:embed="rId3">
            <a:alphaModFix/>
          </a:blip>
          <a:srcRect b="0" l="0" r="0" t="0"/>
          <a:stretch/>
        </p:blipFill>
        <p:spPr>
          <a:xfrm>
            <a:off x="4575615" y="365125"/>
            <a:ext cx="3040769" cy="454480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16"/>
          <p:cNvSpPr txBox="1"/>
          <p:nvPr>
            <p:ph type="title"/>
          </p:nvPr>
        </p:nvSpPr>
        <p:spPr>
          <a:xfrm>
            <a:off x="838200" y="5137943"/>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Sharanya Sekaram</a:t>
            </a:r>
            <a:endParaRPr/>
          </a:p>
        </p:txBody>
      </p:sp>
      <p:pic>
        <p:nvPicPr>
          <p:cNvPr id="845" name="Google Shape;845;p16"/>
          <p:cNvPicPr preferRelativeResize="0"/>
          <p:nvPr/>
        </p:nvPicPr>
        <p:blipFill rotWithShape="1">
          <a:blip r:embed="rId3">
            <a:alphaModFix/>
          </a:blip>
          <a:srcRect b="0" l="0" r="0" t="0"/>
          <a:stretch/>
        </p:blipFill>
        <p:spPr>
          <a:xfrm>
            <a:off x="4539145" y="324920"/>
            <a:ext cx="3113709" cy="455821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descr="Graphical user interface&#10;&#10;Description automatically generated" id="457" name="Google Shape;457;p5"/>
          <p:cNvPicPr preferRelativeResize="0"/>
          <p:nvPr>
            <p:ph idx="1" type="body"/>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17"/>
          <p:cNvSpPr txBox="1"/>
          <p:nvPr>
            <p:ph type="title"/>
          </p:nvPr>
        </p:nvSpPr>
        <p:spPr>
          <a:xfrm>
            <a:off x="838200" y="4898473"/>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Chandreyi Guharay</a:t>
            </a:r>
            <a:endParaRPr/>
          </a:p>
        </p:txBody>
      </p:sp>
      <p:pic>
        <p:nvPicPr>
          <p:cNvPr id="851" name="Google Shape;851;p17"/>
          <p:cNvPicPr preferRelativeResize="0"/>
          <p:nvPr/>
        </p:nvPicPr>
        <p:blipFill rotWithShape="1">
          <a:blip r:embed="rId3">
            <a:alphaModFix/>
          </a:blip>
          <a:srcRect b="0" l="0" r="0" t="0"/>
          <a:stretch/>
        </p:blipFill>
        <p:spPr>
          <a:xfrm>
            <a:off x="3795097" y="365125"/>
            <a:ext cx="4601806" cy="42068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18"/>
          <p:cNvSpPr txBox="1"/>
          <p:nvPr>
            <p:ph type="title"/>
          </p:nvPr>
        </p:nvSpPr>
        <p:spPr>
          <a:xfrm>
            <a:off x="838200" y="5127311"/>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Priyanka Samy</a:t>
            </a:r>
            <a:endParaRPr/>
          </a:p>
        </p:txBody>
      </p:sp>
      <p:pic>
        <p:nvPicPr>
          <p:cNvPr id="857" name="Google Shape;857;p18"/>
          <p:cNvPicPr preferRelativeResize="0"/>
          <p:nvPr/>
        </p:nvPicPr>
        <p:blipFill rotWithShape="1">
          <a:blip r:embed="rId3">
            <a:alphaModFix/>
          </a:blip>
          <a:srcRect b="0" l="0" r="0" t="0"/>
          <a:stretch/>
        </p:blipFill>
        <p:spPr>
          <a:xfrm>
            <a:off x="4146826" y="365125"/>
            <a:ext cx="3898348" cy="476218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id="462" name="Google Shape;462;p6"/>
          <p:cNvPicPr preferRelativeResize="0"/>
          <p:nvPr/>
        </p:nvPicPr>
        <p:blipFill rotWithShape="1">
          <a:blip r:embed="rId3">
            <a:alphaModFix/>
          </a:blip>
          <a:srcRect b="21142" l="54895" r="10937" t="64599"/>
          <a:stretch/>
        </p:blipFill>
        <p:spPr>
          <a:xfrm>
            <a:off x="1136952" y="2794000"/>
            <a:ext cx="9918095" cy="1270000"/>
          </a:xfrm>
          <a:prstGeom prst="rect">
            <a:avLst/>
          </a:prstGeom>
          <a:noFill/>
          <a:ln>
            <a:noFill/>
          </a:ln>
        </p:spPr>
      </p:pic>
      <p:sp>
        <p:nvSpPr>
          <p:cNvPr id="463" name="Google Shape;463;p6"/>
          <p:cNvSpPr/>
          <p:nvPr/>
        </p:nvSpPr>
        <p:spPr>
          <a:xfrm>
            <a:off x="7182678" y="2794000"/>
            <a:ext cx="2093844" cy="635000"/>
          </a:xfrm>
          <a:prstGeom prst="ellipse">
            <a:avLst/>
          </a:prstGeom>
          <a:noFill/>
          <a:ln cap="flat" cmpd="sng" w="381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descr="Graphical user interface, application&#10;&#10;Description automatically generated" id="468" name="Google Shape;468;p7"/>
          <p:cNvPicPr preferRelativeResize="0"/>
          <p:nvPr>
            <p:ph idx="1" type="body"/>
          </p:nvPr>
        </p:nvPicPr>
        <p:blipFill rotWithShape="1">
          <a:blip r:embed="rId3">
            <a:alphaModFix/>
          </a:blip>
          <a:srcRect b="0" l="0" r="0" t="0"/>
          <a:stretch/>
        </p:blipFill>
        <p:spPr>
          <a:xfrm>
            <a:off x="1251594" y="643466"/>
            <a:ext cx="9688811" cy="5571067"/>
          </a:xfrm>
          <a:prstGeom prst="rect">
            <a:avLst/>
          </a:prstGeom>
          <a:noFill/>
          <a:ln>
            <a:noFill/>
          </a:ln>
        </p:spPr>
      </p:pic>
      <p:sp>
        <p:nvSpPr>
          <p:cNvPr id="469" name="Google Shape;469;p7"/>
          <p:cNvSpPr/>
          <p:nvPr/>
        </p:nvSpPr>
        <p:spPr>
          <a:xfrm>
            <a:off x="7225259" y="2608288"/>
            <a:ext cx="3891900" cy="4054839"/>
          </a:xfrm>
          <a:prstGeom prst="donut">
            <a:avLst>
              <a:gd fmla="val 2899" name="adj"/>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descr="Graphical user interface, application&#10;&#10;Description automatically generated" id="474" name="Google Shape;474;p8"/>
          <p:cNvPicPr preferRelativeResize="0"/>
          <p:nvPr>
            <p:ph idx="1" type="body"/>
          </p:nvPr>
        </p:nvPicPr>
        <p:blipFill rotWithShape="1">
          <a:blip r:embed="rId3">
            <a:alphaModFix/>
          </a:blip>
          <a:srcRect b="0" l="0" r="0" t="0"/>
          <a:stretch/>
        </p:blipFill>
        <p:spPr>
          <a:xfrm>
            <a:off x="1251594" y="643466"/>
            <a:ext cx="9688811" cy="5571067"/>
          </a:xfrm>
          <a:prstGeom prst="rect">
            <a:avLst/>
          </a:prstGeom>
          <a:noFill/>
          <a:ln>
            <a:noFill/>
          </a:ln>
        </p:spPr>
      </p:pic>
      <p:sp>
        <p:nvSpPr>
          <p:cNvPr id="475" name="Google Shape;475;p8"/>
          <p:cNvSpPr/>
          <p:nvPr/>
        </p:nvSpPr>
        <p:spPr>
          <a:xfrm>
            <a:off x="7225259" y="2608288"/>
            <a:ext cx="3891900" cy="4054839"/>
          </a:xfrm>
          <a:prstGeom prst="donut">
            <a:avLst>
              <a:gd fmla="val 2899" name="adj"/>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9" name="Shape 479"/>
        <p:cNvGrpSpPr/>
        <p:nvPr/>
      </p:nvGrpSpPr>
      <p:grpSpPr>
        <a:xfrm>
          <a:off x="0" y="0"/>
          <a:ext cx="0" cy="0"/>
          <a:chOff x="0" y="0"/>
          <a:chExt cx="0" cy="0"/>
        </a:xfrm>
      </p:grpSpPr>
      <p:pic>
        <p:nvPicPr>
          <p:cNvPr id="480" name="Google Shape;480;ge2dbbdfb11_3_0"/>
          <p:cNvPicPr preferRelativeResize="0"/>
          <p:nvPr/>
        </p:nvPicPr>
        <p:blipFill rotWithShape="1">
          <a:blip r:embed="rId4">
            <a:alphaModFix/>
          </a:blip>
          <a:srcRect b="0" l="0" r="0" t="0"/>
          <a:stretch/>
        </p:blipFill>
        <p:spPr>
          <a:xfrm>
            <a:off x="20" y="10"/>
            <a:ext cx="12191980" cy="685799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Ion">
  <a:themeElements>
    <a:clrScheme name="Ion">
      <a:dk1>
        <a:srgbClr val="000000"/>
      </a:dk1>
      <a:lt1>
        <a:srgbClr val="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2021-07-12T02:27:50Z</dcterms:created>
  <dc:creator>Medina Ayu Larasati</dc:creator>
</cp:coreProperties>
</file>