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i/qAcRy8luEv/I0NqhvRfD/Xvw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e1d2a2dab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e1d2a2dab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ae1d2a2dab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e1d2a2dab_1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ae1d2a2dab_1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ae1d2a2dab_1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e1d2a2dab_1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e1d2a2dab_1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ae1d2a2dab_1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ae1d2a2dab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ae1d2a2dab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ae1d2a2dab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2e9696f2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2e9696f2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e2e9696f2f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-1"/>
            <a:ext cx="6208641" cy="6858000"/>
          </a:xfrm>
          <a:custGeom>
            <a:rect b="b" l="l" r="r" t="t"/>
            <a:pathLst>
              <a:path extrusionOk="0" h="6858000" w="6208641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 cap="flat" cmpd="sng" w="9525">
            <a:solidFill>
              <a:srgbClr val="EFEFE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88900" rotWithShape="0" algn="l" dist="38100">
              <a:srgbClr val="D8D8D8">
                <a:alpha val="4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0"/>
            <a:ext cx="6203325" cy="6858000"/>
          </a:xfrm>
          <a:custGeom>
            <a:rect b="b" l="l" r="r" t="t"/>
            <a:pathLst>
              <a:path extrusionOk="0" h="6858000" w="6203325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>
            <p:ph type="ctrTitle"/>
          </p:nvPr>
        </p:nvSpPr>
        <p:spPr>
          <a:xfrm>
            <a:off x="489098" y="1106034"/>
            <a:ext cx="5019074" cy="32041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b="1" lang="en-US" sz="3400">
                <a:latin typeface="Arial"/>
                <a:ea typeface="Arial"/>
                <a:cs typeface="Arial"/>
                <a:sym typeface="Arial"/>
              </a:rPr>
              <a:t>Joint workshop with the Action Coalitions youth leaders  and the Generation Equality Youth Task Force  </a:t>
            </a:r>
            <a:br>
              <a:rPr lang="en-US" sz="3400">
                <a:latin typeface="Arial"/>
                <a:ea typeface="Arial"/>
                <a:cs typeface="Arial"/>
                <a:sym typeface="Arial"/>
              </a:rPr>
            </a:br>
            <a:endParaRPr sz="3400"/>
          </a:p>
        </p:txBody>
      </p:sp>
      <p:sp>
        <p:nvSpPr>
          <p:cNvPr id="93" name="Google Shape;93;p1"/>
          <p:cNvSpPr txBox="1"/>
          <p:nvPr>
            <p:ph idx="1" type="subTitle"/>
          </p:nvPr>
        </p:nvSpPr>
        <p:spPr>
          <a:xfrm>
            <a:off x="494124" y="4872922"/>
            <a:ext cx="5013698" cy="1208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Facilitator: Youth Coalition for Sexual and Reproductive Rights (YCSRR)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2021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174" y="3373644"/>
            <a:ext cx="2692977" cy="210052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97" name="Google Shape;9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92626" y="1106034"/>
            <a:ext cx="4708833" cy="1848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/>
          <p:nvPr>
            <p:ph type="title"/>
          </p:nvPr>
        </p:nvSpPr>
        <p:spPr>
          <a:xfrm>
            <a:off x="3045368" y="2043663"/>
            <a:ext cx="6105194" cy="2031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100"/>
              <a:buFont typeface="Calibri"/>
              <a:buNone/>
            </a:pPr>
            <a:r>
              <a:rPr lang="en-US" sz="5100">
                <a:solidFill>
                  <a:srgbClr val="FFFFFF"/>
                </a:solidFill>
              </a:rPr>
              <a:t>Participation and Resources</a:t>
            </a:r>
            <a:r>
              <a:rPr lang="en-US" sz="5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descr="Logo&#10;&#10;Description automatically generated" id="105" name="Google Shape;10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3286" y="5967168"/>
            <a:ext cx="1992558" cy="78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670876" y="5693048"/>
            <a:ext cx="1357838" cy="1056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e1d2a2dab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ae1d2a2dab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Participation- hasn’t been optimal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Difficulty to adapt and understand the processes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decision-making has been hard becuse there hasn’t been any action plan oof outcomes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/>
              <a:t>lack of coordination from UN Women on what to do with young people’s participation.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e1d2a2dab_1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2. WHat should we do?</a:t>
            </a:r>
            <a:endParaRPr/>
          </a:p>
        </p:txBody>
      </p:sp>
      <p:sp>
        <p:nvSpPr>
          <p:cNvPr id="120" name="Google Shape;120;gae1d2a2dab_1_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There’s a lack of understanding of what’s the commitment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YTF are independent volunteers. whereas AC young leaders are participating on behalf of orgs.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Elevate youth spaces to the decision making level or lower the spaces to the young people to participate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e1d2a2dab_1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Lack of resources</a:t>
            </a:r>
            <a:endParaRPr/>
          </a:p>
        </p:txBody>
      </p:sp>
      <p:sp>
        <p:nvSpPr>
          <p:cNvPr id="127" name="Google Shape;127;gae1d2a2dab_1_12"/>
          <p:cNvSpPr txBox="1"/>
          <p:nvPr>
            <p:ph idx="1" type="body"/>
          </p:nvPr>
        </p:nvSpPr>
        <p:spPr>
          <a:xfrm>
            <a:off x="838200" y="137977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Even simple things such as internet connection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</a:t>
            </a:r>
            <a:r>
              <a:rPr lang="en-US"/>
              <a:t>n terms of resources: translation services for spoken and written spaces is important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Funding people to have access to internet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Protection of young people in rough contexts such as conflict contexts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There is no focal point to follow up.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Trainings for young people on HLA and training to the other leaders on how to engage with young people and how to respect their veiws.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ae1d2a2dab_0_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ae1d2a2dab_0_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Young leaders both from the YTF and the AC are uncertain about their roles within the GEF and the AC. 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To ensure meaningful youth participation, it is important to claim and occupy the spaces. 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Therefore, we, as young people, must step up and dictate how we want to participate and how we envision ourselves within these spaces and define our roles. </a:t>
            </a:r>
            <a:endParaRPr sz="3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2e9696f2f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Blueprint</a:t>
            </a:r>
            <a:endParaRPr/>
          </a:p>
        </p:txBody>
      </p:sp>
      <p:sp>
        <p:nvSpPr>
          <p:cNvPr id="141" name="Google Shape;141;ge2e9696f2f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147" name="Google Shape;14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AutoNum type="arabicPeriod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To understand the challenges and perceptions of youth participation in the GEF, the YTF, and the AC. 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AutoNum type="arabicPeriod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To define the expectations and roles of young leaders that are currently participating in the YTF and the AC. 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AutoNum type="arabicPeriod"/>
            </a:pPr>
            <a:r>
              <a:rPr lang="en-US" sz="2900">
                <a:latin typeface="Arial"/>
                <a:ea typeface="Arial"/>
                <a:cs typeface="Arial"/>
                <a:sym typeface="Arial"/>
              </a:rPr>
              <a:t>To understand the resources that young people need from UN Women and partners to improve their participation in these spaces</a:t>
            </a:r>
            <a:endParaRPr sz="3100"/>
          </a:p>
        </p:txBody>
      </p:sp>
      <p:pic>
        <p:nvPicPr>
          <p:cNvPr descr="Logo&#10;&#10;Description automatically generated" id="148" name="Google Shape;14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3286" y="5967168"/>
            <a:ext cx="1992558" cy="78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70876" y="5693048"/>
            <a:ext cx="1357838" cy="1056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2021-01-15T04:57:44Z</dcterms:created>
  <dc:creator>Eunice Leyva Garcia</dc:creator>
</cp:coreProperties>
</file>