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23"/>
  </p:notesMasterIdLst>
  <p:sldIdLst>
    <p:sldId id="329" r:id="rId3"/>
    <p:sldId id="340" r:id="rId4"/>
    <p:sldId id="330" r:id="rId5"/>
    <p:sldId id="331" r:id="rId6"/>
    <p:sldId id="332" r:id="rId7"/>
    <p:sldId id="333" r:id="rId8"/>
    <p:sldId id="334" r:id="rId9"/>
    <p:sldId id="335" r:id="rId10"/>
    <p:sldId id="258" r:id="rId11"/>
    <p:sldId id="279" r:id="rId12"/>
    <p:sldId id="339" r:id="rId13"/>
    <p:sldId id="342" r:id="rId14"/>
    <p:sldId id="343" r:id="rId15"/>
    <p:sldId id="344" r:id="rId16"/>
    <p:sldId id="345" r:id="rId17"/>
    <p:sldId id="346" r:id="rId18"/>
    <p:sldId id="347" r:id="rId19"/>
    <p:sldId id="349" r:id="rId20"/>
    <p:sldId id="336" r:id="rId21"/>
    <p:sldId id="350" r:id="rId22"/>
  </p:sldIdLst>
  <p:sldSz cx="12192000" cy="6858000"/>
  <p:notesSz cx="6858000" cy="9144000"/>
  <p:embeddedFontLst>
    <p:embeddedFont>
      <p:font typeface="Yu Gothic UI Light" panose="020B0300000000000000" pitchFamily="34" charset="-128"/>
      <p:regular r:id="rId24"/>
    </p:embeddedFont>
    <p:embeddedFont>
      <p:font typeface="맑은 고딕" panose="020B0503020000020004" pitchFamily="50" charset="-127"/>
      <p:regular r:id="rId25"/>
      <p:bold r:id="rId26"/>
    </p:embeddedFont>
    <p:embeddedFont>
      <p:font typeface="한컴 윤고딕 240" panose="02020603020101020101" pitchFamily="18" charset="-127"/>
      <p:regular r:id="rId27"/>
    </p:embeddedFont>
    <p:embeddedFont>
      <p:font typeface="Segoe Script" panose="030B0504020000000003" pitchFamily="66" charset="0"/>
      <p:regular r:id="rId28"/>
      <p:bold r:id="rId2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C07BE-0622-4974-9BF7-D6A396D929AA}" type="datetimeFigureOut">
              <a:rPr lang="ko-KR" altLang="en-US" smtClean="0"/>
              <a:t>2021-07-15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9F9E3-8452-4431-BF6B-9FAC1489927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157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3FEB-CA4E-45D7-9007-AB8705F7A7B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2021-07-15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6F23-2DE0-4C93-9E4D-3BD093BFA6C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6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3FEB-CA4E-45D7-9007-AB8705F7A7B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2021-07-15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6F23-2DE0-4C93-9E4D-3BD093BFA6C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4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3FEB-CA4E-45D7-9007-AB8705F7A7B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2021-07-15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6F23-2DE0-4C93-9E4D-3BD093BFA6C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01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1586BD-0F56-465E-90DD-4F7EB5C22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62D75AF-8D7E-477A-B06A-773B54B1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2D08B3-A9A6-4CA5-94A5-60BE4193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2021-07-15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5B2C64-F6D0-4564-A934-9F517F7C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881C62-2657-4643-9CC9-89D68799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53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9BCD5E-CF2F-45CD-A1C5-FACE037A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340CAA-7987-4F30-B10A-034CDBA2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8DEE94-B9EB-437B-B87B-4D634395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2021-07-15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C7A974-A07A-49C2-B147-F6EC8505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EDD24-940C-445F-B974-623173FA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77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55FC26-2554-4ACE-AD62-BF4C0D15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F7A203-776E-48E1-8F52-E0C061723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2283AA-0163-40C4-BD15-4B5D9779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2021-07-15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A8905D-720A-4884-BF88-251296BD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1F5B7E-479B-4C2C-9C2F-FC3D3BAF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91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78C707-FFC8-4A24-BA23-EF9EC446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160DF4-3AB1-42B3-8971-B823E5CB2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B6BFC4C-B0FA-4F91-8D27-3D1AF4C2C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FAC31B-12B8-44B6-A9E9-8F967BCF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2021-07-15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FAD4C5-4E96-46C0-9033-3CF48A72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8F5A243-79AB-498E-9F6B-C0EA9EA1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4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839153-E8CD-49CF-A352-CE2C89DD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D2D86D-B04B-4F6E-8B70-CEEE8EE7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ADF040F-70C5-4670-BDE4-017C92D5B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02EE54B-8A53-409D-B09E-64BD2F952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2B72209-6EC7-4418-A78D-417AB466F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F99256C-B33C-4980-B58A-185F1B50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2021-07-15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0D41821-F2CE-4C29-8132-70323ED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8C219DB-B597-4742-98CD-2CAE4BE5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3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6D106D-5995-4C96-A34B-80776AE9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F2DA30-6E46-4781-A24E-22BEFDC9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2021-07-15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E6DFE5-8E83-400E-805F-69D1FE73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D16593-628A-472D-A9C3-C41BD888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33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9B1C4D2-3722-4C1D-B0E4-3ABC0DA4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2021-07-15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3A393B7-AE11-4029-9D65-0BDEFB02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9F3B94-79EC-477D-B625-FF12E870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77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D40AC1-6795-4CA4-8863-90C130E9F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AA3D37-5CDD-4F3C-8395-110B38116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E09C48F-85AB-4E64-BEFA-3A18C6A9F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C7D03F-6B67-4E51-B669-6A0E67E1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2021-07-15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5481C9-7778-4E3B-A752-9007B5C8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C20EB4-E727-4E37-91E3-2D601E7F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0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3FEB-CA4E-45D7-9007-AB8705F7A7B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2021-07-15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6F23-2DE0-4C93-9E4D-3BD093BFA6C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08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0C0D57-3EBF-4D7D-9103-029D562A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925C662-F8E6-4896-9E6B-19D16B209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7ED9F6B-4286-432D-A5CB-100E7F776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AD39F7-71D8-4D10-B6E7-04E0D95E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2021-07-15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43C73A8-E25B-4949-B956-80A5EC26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77CE8D1-E11F-4E87-B585-E1E5C946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33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98AADC-F389-4BCD-9E52-49B7E649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1A3D60F-143D-47A7-90DD-8D2052D7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2913F-34A8-4E19-BE54-298D842C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2021-07-15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6ADB15-0821-4678-8A84-0615C961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5E1647-A311-42C8-900F-03252A53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75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42E21EA-AC61-43C5-AA22-71763E049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ED08377-D434-4883-933D-05403373B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6BEFAE-52A5-4771-A24E-66D37EDB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2021-07-15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F5FDAD-E360-45AB-9254-5D5A1437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79758A-1063-49CC-A47B-5A24925A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9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3FEB-CA4E-45D7-9007-AB8705F7A7B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2021-07-15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6F23-2DE0-4C93-9E4D-3BD093BFA6C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7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3FEB-CA4E-45D7-9007-AB8705F7A7B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2021-07-15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6F23-2DE0-4C93-9E4D-3BD093BFA6C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3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3FEB-CA4E-45D7-9007-AB8705F7A7B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2021-07-15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6F23-2DE0-4C93-9E4D-3BD093BFA6C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3FEB-CA4E-45D7-9007-AB8705F7A7B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2021-07-15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6F23-2DE0-4C93-9E4D-3BD093BFA6C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74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3FEB-CA4E-45D7-9007-AB8705F7A7B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2021-07-15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6F23-2DE0-4C93-9E4D-3BD093BFA6C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5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3FEB-CA4E-45D7-9007-AB8705F7A7B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2021-07-15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6F23-2DE0-4C93-9E4D-3BD093BFA6C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8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3FEB-CA4E-45D7-9007-AB8705F7A7B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2021-07-15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6F23-2DE0-4C93-9E4D-3BD093BFA6C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45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43FEB-CA4E-45D7-9007-AB8705F7A7B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2021-07-15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36F23-2DE0-4C93-9E4D-3BD093BFA6C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7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718C337-9B27-40D3-A9B2-4005EE7E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69189F-28A1-4057-8CE9-3B76810BF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F256D8-7BB6-49E2-954E-EF9E05DBF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2021-07-15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38B22D-A8A6-4CDF-89EF-E670765EC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BBC4C3-52FC-436A-A3AE-F6A5F52B6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9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-1"/>
            <a:ext cx="12192000" cy="5884323"/>
          </a:xfrm>
          <a:prstGeom prst="rect">
            <a:avLst/>
          </a:prstGeom>
          <a:solidFill>
            <a:srgbClr val="746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726843" y="2971069"/>
            <a:ext cx="2755900" cy="4632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4770707" y="2997054"/>
            <a:ext cx="1216397" cy="411306"/>
          </a:xfrm>
          <a:prstGeom prst="roundRect">
            <a:avLst>
              <a:gd name="adj" fmla="val 50000"/>
            </a:avLst>
          </a:prstGeom>
          <a:solidFill>
            <a:srgbClr val="665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044804" y="954205"/>
            <a:ext cx="8528276" cy="1474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ko-KR" sz="3200" b="1" i="1" dirty="0">
                <a:solidFill>
                  <a:prstClr val="white"/>
                </a:solidFill>
              </a:rPr>
              <a:t>Gender-Based Violence and</a:t>
            </a:r>
          </a:p>
          <a:p>
            <a:pPr lvl="0" algn="ctr">
              <a:lnSpc>
                <a:spcPct val="150000"/>
              </a:lnSpc>
            </a:pPr>
            <a:r>
              <a:rPr lang="en-US" altLang="ko-KR" sz="3200" b="1" i="1" dirty="0">
                <a:solidFill>
                  <a:prstClr val="white"/>
                </a:solidFill>
              </a:rPr>
              <a:t>Feminist Movement in South Korea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6308942" y="3006238"/>
            <a:ext cx="113063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towards</a:t>
            </a: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797956" y="3006238"/>
            <a:ext cx="113063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Present</a:t>
            </a:r>
            <a:endParaRPr kumimoji="0" lang="en-US" altLang="ko-K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632249" y="3674888"/>
            <a:ext cx="1457450" cy="688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Gender Based Violence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900" b="1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Gender discrimination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6267921" y="3663346"/>
            <a:ext cx="1273105" cy="688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ko-KR" sz="900" b="1" dirty="0">
                <a:solidFill>
                  <a:srgbClr val="6659B5"/>
                </a:solidFill>
              </a:rPr>
              <a:t>Gender Equality</a:t>
            </a:r>
          </a:p>
          <a:p>
            <a:pPr lvl="0" algn="ctr">
              <a:lnSpc>
                <a:spcPct val="150000"/>
              </a:lnSpc>
            </a:pPr>
            <a:endParaRPr lang="en-US" altLang="ko-KR" sz="900" b="1" dirty="0">
              <a:solidFill>
                <a:srgbClr val="6659B5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en-US" altLang="ko-KR" sz="900" b="1" dirty="0">
                <a:solidFill>
                  <a:srgbClr val="6659B5"/>
                </a:solidFill>
              </a:rPr>
              <a:t>Generation Equality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4371E93-CE06-473C-B5A5-4D7955B880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71" y="5884323"/>
            <a:ext cx="3903865" cy="90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12031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466C7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466C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466C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9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08548" y="723899"/>
            <a:ext cx="10742676" cy="613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789276" y="121195"/>
            <a:ext cx="6613447" cy="574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Violence rate in Korea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8" t="54476" r="13936" b="14166"/>
          <a:stretch/>
        </p:blipFill>
        <p:spPr bwMode="auto">
          <a:xfrm>
            <a:off x="723901" y="1866899"/>
            <a:ext cx="102997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96336" y="1682233"/>
            <a:ext cx="1980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Sexual Violence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84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rgbClr val="959AC5"/>
          </a:fgClr>
          <a:bgClr>
            <a:srgbClr val="858BBD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>
            <a:extLst>
              <a:ext uri="{FF2B5EF4-FFF2-40B4-BE49-F238E27FC236}">
                <a16:creationId xmlns:a16="http://schemas.microsoft.com/office/drawing/2014/main" id="{02E07F04-FFDC-4EDF-8C94-EF43DC3FE7A5}"/>
              </a:ext>
            </a:extLst>
          </p:cNvPr>
          <p:cNvGrpSpPr/>
          <p:nvPr/>
        </p:nvGrpSpPr>
        <p:grpSpPr>
          <a:xfrm>
            <a:off x="3822180" y="1696949"/>
            <a:ext cx="4547379" cy="3192290"/>
            <a:chOff x="3644899" y="1724942"/>
            <a:chExt cx="4547379" cy="3192290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137189D5-4BBE-46AA-A3F8-C42E75DACAEC}"/>
                </a:ext>
              </a:extLst>
            </p:cNvPr>
            <p:cNvSpPr/>
            <p:nvPr/>
          </p:nvSpPr>
          <p:spPr>
            <a:xfrm>
              <a:off x="3644899" y="1981200"/>
              <a:ext cx="4547379" cy="2936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endParaRPr>
            </a:p>
          </p:txBody>
        </p:sp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02173844-790D-4843-98FB-04FDB4AC019A}"/>
                </a:ext>
              </a:extLst>
            </p:cNvPr>
            <p:cNvSpPr/>
            <p:nvPr/>
          </p:nvSpPr>
          <p:spPr>
            <a:xfrm>
              <a:off x="3795092" y="2137051"/>
              <a:ext cx="144000" cy="144000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B28C3373-707C-4413-9F71-CBC8231D1737}"/>
                </a:ext>
              </a:extLst>
            </p:cNvPr>
            <p:cNvCxnSpPr>
              <a:cxnSpLocks/>
            </p:cNvCxnSpPr>
            <p:nvPr/>
          </p:nvCxnSpPr>
          <p:spPr>
            <a:xfrm>
              <a:off x="4137250" y="2445323"/>
              <a:ext cx="3780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A09F0B45-ADE1-4A19-A177-83DE1629ADE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252498" y="3433051"/>
              <a:ext cx="2592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id="{6A59DE0D-6F8B-4B6D-BD64-7E2F0E577FDA}"/>
                </a:ext>
              </a:extLst>
            </p:cNvPr>
            <p:cNvSpPr/>
            <p:nvPr/>
          </p:nvSpPr>
          <p:spPr>
            <a:xfrm>
              <a:off x="3795092" y="2435641"/>
              <a:ext cx="144000" cy="144000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769AD2F8-ADBA-4750-8816-278B798EC059}"/>
                </a:ext>
              </a:extLst>
            </p:cNvPr>
            <p:cNvSpPr/>
            <p:nvPr/>
          </p:nvSpPr>
          <p:spPr>
            <a:xfrm>
              <a:off x="3795092" y="2734231"/>
              <a:ext cx="144000" cy="144000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3B9BF877-A823-499A-BFB9-D72C3E509936}"/>
                </a:ext>
              </a:extLst>
            </p:cNvPr>
            <p:cNvSpPr/>
            <p:nvPr/>
          </p:nvSpPr>
          <p:spPr>
            <a:xfrm>
              <a:off x="3795092" y="3032821"/>
              <a:ext cx="144000" cy="144000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id="{3F2AEFC4-80C2-4277-B317-0D33968441C1}"/>
                </a:ext>
              </a:extLst>
            </p:cNvPr>
            <p:cNvSpPr/>
            <p:nvPr/>
          </p:nvSpPr>
          <p:spPr>
            <a:xfrm>
              <a:off x="3795092" y="3331411"/>
              <a:ext cx="144000" cy="144000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id="{1C6F3A71-B2B8-4D6E-B814-2C5BD610945B}"/>
                </a:ext>
              </a:extLst>
            </p:cNvPr>
            <p:cNvSpPr/>
            <p:nvPr/>
          </p:nvSpPr>
          <p:spPr>
            <a:xfrm>
              <a:off x="3795092" y="3630001"/>
              <a:ext cx="144000" cy="144000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id="{64359E6C-19E4-44BE-A19F-229F18868387}"/>
                </a:ext>
              </a:extLst>
            </p:cNvPr>
            <p:cNvSpPr/>
            <p:nvPr/>
          </p:nvSpPr>
          <p:spPr>
            <a:xfrm>
              <a:off x="3795092" y="3928591"/>
              <a:ext cx="144000" cy="144000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id="{EC3136B7-2ABC-45C0-8604-A054475B0D84}"/>
                </a:ext>
              </a:extLst>
            </p:cNvPr>
            <p:cNvSpPr/>
            <p:nvPr/>
          </p:nvSpPr>
          <p:spPr>
            <a:xfrm>
              <a:off x="3795092" y="4227181"/>
              <a:ext cx="144000" cy="144000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8F976E3B-1325-4752-A612-6990C5B4723D}"/>
                </a:ext>
              </a:extLst>
            </p:cNvPr>
            <p:cNvSpPr/>
            <p:nvPr/>
          </p:nvSpPr>
          <p:spPr>
            <a:xfrm>
              <a:off x="3795092" y="4525771"/>
              <a:ext cx="144000" cy="144000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AF5EAAF0-1873-449B-BC4A-DB51D0C7C60D}"/>
                </a:ext>
              </a:extLst>
            </p:cNvPr>
            <p:cNvCxnSpPr>
              <a:cxnSpLocks/>
            </p:cNvCxnSpPr>
            <p:nvPr/>
          </p:nvCxnSpPr>
          <p:spPr>
            <a:xfrm>
              <a:off x="4137250" y="2744895"/>
              <a:ext cx="3780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>
              <a:extLst>
                <a:ext uri="{FF2B5EF4-FFF2-40B4-BE49-F238E27FC236}">
                  <a16:creationId xmlns:a16="http://schemas.microsoft.com/office/drawing/2014/main" id="{ADB2CD43-F12E-4987-819C-4030E44219C3}"/>
                </a:ext>
              </a:extLst>
            </p:cNvPr>
            <p:cNvCxnSpPr>
              <a:cxnSpLocks/>
            </p:cNvCxnSpPr>
            <p:nvPr/>
          </p:nvCxnSpPr>
          <p:spPr>
            <a:xfrm>
              <a:off x="4137250" y="3044467"/>
              <a:ext cx="3780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>
              <a:extLst>
                <a:ext uri="{FF2B5EF4-FFF2-40B4-BE49-F238E27FC236}">
                  <a16:creationId xmlns:a16="http://schemas.microsoft.com/office/drawing/2014/main" id="{10AB6868-C9ED-4EF4-B06E-4B9DF7798992}"/>
                </a:ext>
              </a:extLst>
            </p:cNvPr>
            <p:cNvCxnSpPr>
              <a:cxnSpLocks/>
            </p:cNvCxnSpPr>
            <p:nvPr/>
          </p:nvCxnSpPr>
          <p:spPr>
            <a:xfrm>
              <a:off x="4137250" y="3344039"/>
              <a:ext cx="3780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315D6658-2498-4F51-9921-0EFC84F37645}"/>
                </a:ext>
              </a:extLst>
            </p:cNvPr>
            <p:cNvCxnSpPr>
              <a:cxnSpLocks/>
            </p:cNvCxnSpPr>
            <p:nvPr/>
          </p:nvCxnSpPr>
          <p:spPr>
            <a:xfrm>
              <a:off x="4137250" y="3643611"/>
              <a:ext cx="3780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2C708741-AAC0-4698-A35D-AADC41DA3833}"/>
                </a:ext>
              </a:extLst>
            </p:cNvPr>
            <p:cNvCxnSpPr>
              <a:cxnSpLocks/>
            </p:cNvCxnSpPr>
            <p:nvPr/>
          </p:nvCxnSpPr>
          <p:spPr>
            <a:xfrm>
              <a:off x="4137250" y="3943183"/>
              <a:ext cx="3780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878BD7A4-A1E6-486A-A6FE-69A024746114}"/>
                </a:ext>
              </a:extLst>
            </p:cNvPr>
            <p:cNvCxnSpPr>
              <a:cxnSpLocks/>
            </p:cNvCxnSpPr>
            <p:nvPr/>
          </p:nvCxnSpPr>
          <p:spPr>
            <a:xfrm>
              <a:off x="4137250" y="4242755"/>
              <a:ext cx="3780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id="{4F9E29FC-7A22-4451-8C97-ED738BDDD61F}"/>
                </a:ext>
              </a:extLst>
            </p:cNvPr>
            <p:cNvCxnSpPr>
              <a:cxnSpLocks/>
            </p:cNvCxnSpPr>
            <p:nvPr/>
          </p:nvCxnSpPr>
          <p:spPr>
            <a:xfrm>
              <a:off x="4137250" y="4542326"/>
              <a:ext cx="3780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A52B1510-2309-45BD-82F8-2471493D5E2B}"/>
                </a:ext>
              </a:extLst>
            </p:cNvPr>
            <p:cNvSpPr/>
            <p:nvPr/>
          </p:nvSpPr>
          <p:spPr>
            <a:xfrm>
              <a:off x="5286359" y="1849728"/>
              <a:ext cx="1186347" cy="374659"/>
            </a:xfrm>
            <a:custGeom>
              <a:avLst/>
              <a:gdLst>
                <a:gd name="connsiteX0" fmla="*/ 606490 w 2388637"/>
                <a:gd name="connsiteY0" fmla="*/ 0 h 774440"/>
                <a:gd name="connsiteX1" fmla="*/ 2379306 w 2388637"/>
                <a:gd name="connsiteY1" fmla="*/ 0 h 774440"/>
                <a:gd name="connsiteX2" fmla="*/ 2323323 w 2388637"/>
                <a:gd name="connsiteY2" fmla="*/ 74644 h 774440"/>
                <a:gd name="connsiteX3" fmla="*/ 2323323 w 2388637"/>
                <a:gd name="connsiteY3" fmla="*/ 74644 h 774440"/>
                <a:gd name="connsiteX4" fmla="*/ 2313992 w 2388637"/>
                <a:gd name="connsiteY4" fmla="*/ 111967 h 774440"/>
                <a:gd name="connsiteX5" fmla="*/ 2388637 w 2388637"/>
                <a:gd name="connsiteY5" fmla="*/ 167951 h 774440"/>
                <a:gd name="connsiteX6" fmla="*/ 2323323 w 2388637"/>
                <a:gd name="connsiteY6" fmla="*/ 186612 h 774440"/>
                <a:gd name="connsiteX7" fmla="*/ 2369976 w 2388637"/>
                <a:gd name="connsiteY7" fmla="*/ 279918 h 774440"/>
                <a:gd name="connsiteX8" fmla="*/ 2323323 w 2388637"/>
                <a:gd name="connsiteY8" fmla="*/ 270587 h 774440"/>
                <a:gd name="connsiteX9" fmla="*/ 2323323 w 2388637"/>
                <a:gd name="connsiteY9" fmla="*/ 270587 h 774440"/>
                <a:gd name="connsiteX10" fmla="*/ 2388637 w 2388637"/>
                <a:gd name="connsiteY10" fmla="*/ 391885 h 774440"/>
                <a:gd name="connsiteX11" fmla="*/ 2295331 w 2388637"/>
                <a:gd name="connsiteY11" fmla="*/ 401216 h 774440"/>
                <a:gd name="connsiteX12" fmla="*/ 2341984 w 2388637"/>
                <a:gd name="connsiteY12" fmla="*/ 475861 h 774440"/>
                <a:gd name="connsiteX13" fmla="*/ 2258008 w 2388637"/>
                <a:gd name="connsiteY13" fmla="*/ 485191 h 774440"/>
                <a:gd name="connsiteX14" fmla="*/ 2323323 w 2388637"/>
                <a:gd name="connsiteY14" fmla="*/ 587828 h 774440"/>
                <a:gd name="connsiteX15" fmla="*/ 2369976 w 2388637"/>
                <a:gd name="connsiteY15" fmla="*/ 615820 h 774440"/>
                <a:gd name="connsiteX16" fmla="*/ 2295331 w 2388637"/>
                <a:gd name="connsiteY16" fmla="*/ 587828 h 774440"/>
                <a:gd name="connsiteX17" fmla="*/ 2332653 w 2388637"/>
                <a:gd name="connsiteY17" fmla="*/ 634481 h 774440"/>
                <a:gd name="connsiteX18" fmla="*/ 2313992 w 2388637"/>
                <a:gd name="connsiteY18" fmla="*/ 690465 h 774440"/>
                <a:gd name="connsiteX19" fmla="*/ 2388637 w 2388637"/>
                <a:gd name="connsiteY19" fmla="*/ 718457 h 774440"/>
                <a:gd name="connsiteX20" fmla="*/ 2341984 w 2388637"/>
                <a:gd name="connsiteY20" fmla="*/ 765110 h 774440"/>
                <a:gd name="connsiteX21" fmla="*/ 55984 w 2388637"/>
                <a:gd name="connsiteY21" fmla="*/ 774440 h 774440"/>
                <a:gd name="connsiteX22" fmla="*/ 55984 w 2388637"/>
                <a:gd name="connsiteY22" fmla="*/ 774440 h 774440"/>
                <a:gd name="connsiteX23" fmla="*/ 93306 w 2388637"/>
                <a:gd name="connsiteY23" fmla="*/ 690465 h 774440"/>
                <a:gd name="connsiteX24" fmla="*/ 111967 w 2388637"/>
                <a:gd name="connsiteY24" fmla="*/ 662473 h 774440"/>
                <a:gd name="connsiteX25" fmla="*/ 0 w 2388637"/>
                <a:gd name="connsiteY25" fmla="*/ 634481 h 774440"/>
                <a:gd name="connsiteX26" fmla="*/ 65314 w 2388637"/>
                <a:gd name="connsiteY26" fmla="*/ 615820 h 774440"/>
                <a:gd name="connsiteX27" fmla="*/ 37323 w 2388637"/>
                <a:gd name="connsiteY27" fmla="*/ 569167 h 774440"/>
                <a:gd name="connsiteX28" fmla="*/ 93306 w 2388637"/>
                <a:gd name="connsiteY28" fmla="*/ 531844 h 774440"/>
                <a:gd name="connsiteX29" fmla="*/ 93306 w 2388637"/>
                <a:gd name="connsiteY29" fmla="*/ 531844 h 774440"/>
                <a:gd name="connsiteX30" fmla="*/ 158621 w 2388637"/>
                <a:gd name="connsiteY30" fmla="*/ 429208 h 774440"/>
                <a:gd name="connsiteX31" fmla="*/ 130629 w 2388637"/>
                <a:gd name="connsiteY31" fmla="*/ 354563 h 774440"/>
                <a:gd name="connsiteX32" fmla="*/ 130629 w 2388637"/>
                <a:gd name="connsiteY32" fmla="*/ 354563 h 774440"/>
                <a:gd name="connsiteX33" fmla="*/ 139959 w 2388637"/>
                <a:gd name="connsiteY33" fmla="*/ 279918 h 774440"/>
                <a:gd name="connsiteX34" fmla="*/ 186612 w 2388637"/>
                <a:gd name="connsiteY34" fmla="*/ 214604 h 774440"/>
                <a:gd name="connsiteX35" fmla="*/ 111967 w 2388637"/>
                <a:gd name="connsiteY35" fmla="*/ 195942 h 774440"/>
                <a:gd name="connsiteX36" fmla="*/ 139959 w 2388637"/>
                <a:gd name="connsiteY36" fmla="*/ 139959 h 774440"/>
                <a:gd name="connsiteX37" fmla="*/ 111967 w 2388637"/>
                <a:gd name="connsiteY37" fmla="*/ 93306 h 774440"/>
                <a:gd name="connsiteX38" fmla="*/ 111967 w 2388637"/>
                <a:gd name="connsiteY38" fmla="*/ 93306 h 774440"/>
                <a:gd name="connsiteX39" fmla="*/ 111967 w 2388637"/>
                <a:gd name="connsiteY39" fmla="*/ 93306 h 774440"/>
                <a:gd name="connsiteX40" fmla="*/ 55984 w 2388637"/>
                <a:gd name="connsiteY40" fmla="*/ 74644 h 774440"/>
                <a:gd name="connsiteX41" fmla="*/ 83976 w 2388637"/>
                <a:gd name="connsiteY41" fmla="*/ 65314 h 774440"/>
                <a:gd name="connsiteX42" fmla="*/ 9331 w 2388637"/>
                <a:gd name="connsiteY42" fmla="*/ 9330 h 774440"/>
                <a:gd name="connsiteX43" fmla="*/ 606490 w 2388637"/>
                <a:gd name="connsiteY43" fmla="*/ 0 h 774440"/>
                <a:gd name="connsiteX0" fmla="*/ 606490 w 2388637"/>
                <a:gd name="connsiteY0" fmla="*/ 0 h 774440"/>
                <a:gd name="connsiteX1" fmla="*/ 2379306 w 2388637"/>
                <a:gd name="connsiteY1" fmla="*/ 0 h 774440"/>
                <a:gd name="connsiteX2" fmla="*/ 2323323 w 2388637"/>
                <a:gd name="connsiteY2" fmla="*/ 74644 h 774440"/>
                <a:gd name="connsiteX3" fmla="*/ 2323323 w 2388637"/>
                <a:gd name="connsiteY3" fmla="*/ 74644 h 774440"/>
                <a:gd name="connsiteX4" fmla="*/ 2313992 w 2388637"/>
                <a:gd name="connsiteY4" fmla="*/ 111967 h 774440"/>
                <a:gd name="connsiteX5" fmla="*/ 2388637 w 2388637"/>
                <a:gd name="connsiteY5" fmla="*/ 167951 h 774440"/>
                <a:gd name="connsiteX6" fmla="*/ 2323323 w 2388637"/>
                <a:gd name="connsiteY6" fmla="*/ 186612 h 774440"/>
                <a:gd name="connsiteX7" fmla="*/ 2369976 w 2388637"/>
                <a:gd name="connsiteY7" fmla="*/ 279918 h 774440"/>
                <a:gd name="connsiteX8" fmla="*/ 2323323 w 2388637"/>
                <a:gd name="connsiteY8" fmla="*/ 270587 h 774440"/>
                <a:gd name="connsiteX9" fmla="*/ 2323323 w 2388637"/>
                <a:gd name="connsiteY9" fmla="*/ 270587 h 774440"/>
                <a:gd name="connsiteX10" fmla="*/ 2388637 w 2388637"/>
                <a:gd name="connsiteY10" fmla="*/ 391885 h 774440"/>
                <a:gd name="connsiteX11" fmla="*/ 2295331 w 2388637"/>
                <a:gd name="connsiteY11" fmla="*/ 401216 h 774440"/>
                <a:gd name="connsiteX12" fmla="*/ 2341984 w 2388637"/>
                <a:gd name="connsiteY12" fmla="*/ 475861 h 774440"/>
                <a:gd name="connsiteX13" fmla="*/ 2258008 w 2388637"/>
                <a:gd name="connsiteY13" fmla="*/ 485191 h 774440"/>
                <a:gd name="connsiteX14" fmla="*/ 2323323 w 2388637"/>
                <a:gd name="connsiteY14" fmla="*/ 587828 h 774440"/>
                <a:gd name="connsiteX15" fmla="*/ 2369976 w 2388637"/>
                <a:gd name="connsiteY15" fmla="*/ 615820 h 774440"/>
                <a:gd name="connsiteX16" fmla="*/ 2295331 w 2388637"/>
                <a:gd name="connsiteY16" fmla="*/ 587828 h 774440"/>
                <a:gd name="connsiteX17" fmla="*/ 2332653 w 2388637"/>
                <a:gd name="connsiteY17" fmla="*/ 634481 h 774440"/>
                <a:gd name="connsiteX18" fmla="*/ 2313992 w 2388637"/>
                <a:gd name="connsiteY18" fmla="*/ 690465 h 774440"/>
                <a:gd name="connsiteX19" fmla="*/ 2388637 w 2388637"/>
                <a:gd name="connsiteY19" fmla="*/ 718457 h 774440"/>
                <a:gd name="connsiteX20" fmla="*/ 2341984 w 2388637"/>
                <a:gd name="connsiteY20" fmla="*/ 765110 h 774440"/>
                <a:gd name="connsiteX21" fmla="*/ 55984 w 2388637"/>
                <a:gd name="connsiteY21" fmla="*/ 774440 h 774440"/>
                <a:gd name="connsiteX22" fmla="*/ 55984 w 2388637"/>
                <a:gd name="connsiteY22" fmla="*/ 774440 h 774440"/>
                <a:gd name="connsiteX23" fmla="*/ 93306 w 2388637"/>
                <a:gd name="connsiteY23" fmla="*/ 690465 h 774440"/>
                <a:gd name="connsiteX24" fmla="*/ 111967 w 2388637"/>
                <a:gd name="connsiteY24" fmla="*/ 662473 h 774440"/>
                <a:gd name="connsiteX25" fmla="*/ 0 w 2388637"/>
                <a:gd name="connsiteY25" fmla="*/ 634481 h 774440"/>
                <a:gd name="connsiteX26" fmla="*/ 65314 w 2388637"/>
                <a:gd name="connsiteY26" fmla="*/ 615820 h 774440"/>
                <a:gd name="connsiteX27" fmla="*/ 37323 w 2388637"/>
                <a:gd name="connsiteY27" fmla="*/ 569167 h 774440"/>
                <a:gd name="connsiteX28" fmla="*/ 93306 w 2388637"/>
                <a:gd name="connsiteY28" fmla="*/ 531844 h 774440"/>
                <a:gd name="connsiteX29" fmla="*/ 93306 w 2388637"/>
                <a:gd name="connsiteY29" fmla="*/ 531844 h 774440"/>
                <a:gd name="connsiteX30" fmla="*/ 53846 w 2388637"/>
                <a:gd name="connsiteY30" fmla="*/ 409518 h 774440"/>
                <a:gd name="connsiteX31" fmla="*/ 130629 w 2388637"/>
                <a:gd name="connsiteY31" fmla="*/ 354563 h 774440"/>
                <a:gd name="connsiteX32" fmla="*/ 130629 w 2388637"/>
                <a:gd name="connsiteY32" fmla="*/ 354563 h 774440"/>
                <a:gd name="connsiteX33" fmla="*/ 139959 w 2388637"/>
                <a:gd name="connsiteY33" fmla="*/ 279918 h 774440"/>
                <a:gd name="connsiteX34" fmla="*/ 186612 w 2388637"/>
                <a:gd name="connsiteY34" fmla="*/ 214604 h 774440"/>
                <a:gd name="connsiteX35" fmla="*/ 111967 w 2388637"/>
                <a:gd name="connsiteY35" fmla="*/ 195942 h 774440"/>
                <a:gd name="connsiteX36" fmla="*/ 139959 w 2388637"/>
                <a:gd name="connsiteY36" fmla="*/ 139959 h 774440"/>
                <a:gd name="connsiteX37" fmla="*/ 111967 w 2388637"/>
                <a:gd name="connsiteY37" fmla="*/ 93306 h 774440"/>
                <a:gd name="connsiteX38" fmla="*/ 111967 w 2388637"/>
                <a:gd name="connsiteY38" fmla="*/ 93306 h 774440"/>
                <a:gd name="connsiteX39" fmla="*/ 111967 w 2388637"/>
                <a:gd name="connsiteY39" fmla="*/ 93306 h 774440"/>
                <a:gd name="connsiteX40" fmla="*/ 55984 w 2388637"/>
                <a:gd name="connsiteY40" fmla="*/ 74644 h 774440"/>
                <a:gd name="connsiteX41" fmla="*/ 83976 w 2388637"/>
                <a:gd name="connsiteY41" fmla="*/ 65314 h 774440"/>
                <a:gd name="connsiteX42" fmla="*/ 9331 w 2388637"/>
                <a:gd name="connsiteY42" fmla="*/ 9330 h 774440"/>
                <a:gd name="connsiteX43" fmla="*/ 606490 w 2388637"/>
                <a:gd name="connsiteY43" fmla="*/ 0 h 774440"/>
                <a:gd name="connsiteX0" fmla="*/ 606490 w 2388637"/>
                <a:gd name="connsiteY0" fmla="*/ 0 h 774440"/>
                <a:gd name="connsiteX1" fmla="*/ 2379306 w 2388637"/>
                <a:gd name="connsiteY1" fmla="*/ 0 h 774440"/>
                <a:gd name="connsiteX2" fmla="*/ 2323323 w 2388637"/>
                <a:gd name="connsiteY2" fmla="*/ 74644 h 774440"/>
                <a:gd name="connsiteX3" fmla="*/ 2323323 w 2388637"/>
                <a:gd name="connsiteY3" fmla="*/ 74644 h 774440"/>
                <a:gd name="connsiteX4" fmla="*/ 2313992 w 2388637"/>
                <a:gd name="connsiteY4" fmla="*/ 111967 h 774440"/>
                <a:gd name="connsiteX5" fmla="*/ 2388637 w 2388637"/>
                <a:gd name="connsiteY5" fmla="*/ 167951 h 774440"/>
                <a:gd name="connsiteX6" fmla="*/ 2323323 w 2388637"/>
                <a:gd name="connsiteY6" fmla="*/ 186612 h 774440"/>
                <a:gd name="connsiteX7" fmla="*/ 2369976 w 2388637"/>
                <a:gd name="connsiteY7" fmla="*/ 279918 h 774440"/>
                <a:gd name="connsiteX8" fmla="*/ 2323323 w 2388637"/>
                <a:gd name="connsiteY8" fmla="*/ 270587 h 774440"/>
                <a:gd name="connsiteX9" fmla="*/ 2323323 w 2388637"/>
                <a:gd name="connsiteY9" fmla="*/ 270587 h 774440"/>
                <a:gd name="connsiteX10" fmla="*/ 2388637 w 2388637"/>
                <a:gd name="connsiteY10" fmla="*/ 391885 h 774440"/>
                <a:gd name="connsiteX11" fmla="*/ 2295331 w 2388637"/>
                <a:gd name="connsiteY11" fmla="*/ 401216 h 774440"/>
                <a:gd name="connsiteX12" fmla="*/ 2341984 w 2388637"/>
                <a:gd name="connsiteY12" fmla="*/ 475861 h 774440"/>
                <a:gd name="connsiteX13" fmla="*/ 2258008 w 2388637"/>
                <a:gd name="connsiteY13" fmla="*/ 485191 h 774440"/>
                <a:gd name="connsiteX14" fmla="*/ 2323323 w 2388637"/>
                <a:gd name="connsiteY14" fmla="*/ 587828 h 774440"/>
                <a:gd name="connsiteX15" fmla="*/ 2369976 w 2388637"/>
                <a:gd name="connsiteY15" fmla="*/ 615820 h 774440"/>
                <a:gd name="connsiteX16" fmla="*/ 2295331 w 2388637"/>
                <a:gd name="connsiteY16" fmla="*/ 587828 h 774440"/>
                <a:gd name="connsiteX17" fmla="*/ 2332653 w 2388637"/>
                <a:gd name="connsiteY17" fmla="*/ 634481 h 774440"/>
                <a:gd name="connsiteX18" fmla="*/ 2313992 w 2388637"/>
                <a:gd name="connsiteY18" fmla="*/ 690465 h 774440"/>
                <a:gd name="connsiteX19" fmla="*/ 2388637 w 2388637"/>
                <a:gd name="connsiteY19" fmla="*/ 718457 h 774440"/>
                <a:gd name="connsiteX20" fmla="*/ 2341984 w 2388637"/>
                <a:gd name="connsiteY20" fmla="*/ 765110 h 774440"/>
                <a:gd name="connsiteX21" fmla="*/ 55984 w 2388637"/>
                <a:gd name="connsiteY21" fmla="*/ 774440 h 774440"/>
                <a:gd name="connsiteX22" fmla="*/ 55984 w 2388637"/>
                <a:gd name="connsiteY22" fmla="*/ 774440 h 774440"/>
                <a:gd name="connsiteX23" fmla="*/ 93306 w 2388637"/>
                <a:gd name="connsiteY23" fmla="*/ 690465 h 774440"/>
                <a:gd name="connsiteX24" fmla="*/ 111967 w 2388637"/>
                <a:gd name="connsiteY24" fmla="*/ 662473 h 774440"/>
                <a:gd name="connsiteX25" fmla="*/ 0 w 2388637"/>
                <a:gd name="connsiteY25" fmla="*/ 634481 h 774440"/>
                <a:gd name="connsiteX26" fmla="*/ 65314 w 2388637"/>
                <a:gd name="connsiteY26" fmla="*/ 615820 h 774440"/>
                <a:gd name="connsiteX27" fmla="*/ 37323 w 2388637"/>
                <a:gd name="connsiteY27" fmla="*/ 569167 h 774440"/>
                <a:gd name="connsiteX28" fmla="*/ 93306 w 2388637"/>
                <a:gd name="connsiteY28" fmla="*/ 531844 h 774440"/>
                <a:gd name="connsiteX29" fmla="*/ 71081 w 2388637"/>
                <a:gd name="connsiteY29" fmla="*/ 505593 h 774440"/>
                <a:gd name="connsiteX30" fmla="*/ 53846 w 2388637"/>
                <a:gd name="connsiteY30" fmla="*/ 409518 h 774440"/>
                <a:gd name="connsiteX31" fmla="*/ 130629 w 2388637"/>
                <a:gd name="connsiteY31" fmla="*/ 354563 h 774440"/>
                <a:gd name="connsiteX32" fmla="*/ 130629 w 2388637"/>
                <a:gd name="connsiteY32" fmla="*/ 354563 h 774440"/>
                <a:gd name="connsiteX33" fmla="*/ 139959 w 2388637"/>
                <a:gd name="connsiteY33" fmla="*/ 279918 h 774440"/>
                <a:gd name="connsiteX34" fmla="*/ 186612 w 2388637"/>
                <a:gd name="connsiteY34" fmla="*/ 214604 h 774440"/>
                <a:gd name="connsiteX35" fmla="*/ 111967 w 2388637"/>
                <a:gd name="connsiteY35" fmla="*/ 195942 h 774440"/>
                <a:gd name="connsiteX36" fmla="*/ 139959 w 2388637"/>
                <a:gd name="connsiteY36" fmla="*/ 139959 h 774440"/>
                <a:gd name="connsiteX37" fmla="*/ 111967 w 2388637"/>
                <a:gd name="connsiteY37" fmla="*/ 93306 h 774440"/>
                <a:gd name="connsiteX38" fmla="*/ 111967 w 2388637"/>
                <a:gd name="connsiteY38" fmla="*/ 93306 h 774440"/>
                <a:gd name="connsiteX39" fmla="*/ 111967 w 2388637"/>
                <a:gd name="connsiteY39" fmla="*/ 93306 h 774440"/>
                <a:gd name="connsiteX40" fmla="*/ 55984 w 2388637"/>
                <a:gd name="connsiteY40" fmla="*/ 74644 h 774440"/>
                <a:gd name="connsiteX41" fmla="*/ 83976 w 2388637"/>
                <a:gd name="connsiteY41" fmla="*/ 65314 h 774440"/>
                <a:gd name="connsiteX42" fmla="*/ 9331 w 2388637"/>
                <a:gd name="connsiteY42" fmla="*/ 9330 h 774440"/>
                <a:gd name="connsiteX43" fmla="*/ 606490 w 2388637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121298 w 2379306"/>
                <a:gd name="connsiteY31" fmla="*/ 354563 h 774440"/>
                <a:gd name="connsiteX32" fmla="*/ 121298 w 2379306"/>
                <a:gd name="connsiteY32" fmla="*/ 354563 h 774440"/>
                <a:gd name="connsiteX33" fmla="*/ 130628 w 2379306"/>
                <a:gd name="connsiteY33" fmla="*/ 279918 h 774440"/>
                <a:gd name="connsiteX34" fmla="*/ 177281 w 2379306"/>
                <a:gd name="connsiteY34" fmla="*/ 214604 h 774440"/>
                <a:gd name="connsiteX35" fmla="*/ 102636 w 2379306"/>
                <a:gd name="connsiteY35" fmla="*/ 195942 h 774440"/>
                <a:gd name="connsiteX36" fmla="*/ 130628 w 2379306"/>
                <a:gd name="connsiteY36" fmla="*/ 139959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121298 w 2379306"/>
                <a:gd name="connsiteY31" fmla="*/ 354563 h 774440"/>
                <a:gd name="connsiteX32" fmla="*/ 57798 w 2379306"/>
                <a:gd name="connsiteY32" fmla="*/ 341438 h 774440"/>
                <a:gd name="connsiteX33" fmla="*/ 130628 w 2379306"/>
                <a:gd name="connsiteY33" fmla="*/ 279918 h 774440"/>
                <a:gd name="connsiteX34" fmla="*/ 177281 w 2379306"/>
                <a:gd name="connsiteY34" fmla="*/ 214604 h 774440"/>
                <a:gd name="connsiteX35" fmla="*/ 102636 w 2379306"/>
                <a:gd name="connsiteY35" fmla="*/ 195942 h 774440"/>
                <a:gd name="connsiteX36" fmla="*/ 130628 w 2379306"/>
                <a:gd name="connsiteY36" fmla="*/ 139959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121298 w 2379306"/>
                <a:gd name="connsiteY31" fmla="*/ 354563 h 774440"/>
                <a:gd name="connsiteX32" fmla="*/ 57798 w 2379306"/>
                <a:gd name="connsiteY32" fmla="*/ 341438 h 774440"/>
                <a:gd name="connsiteX33" fmla="*/ 89353 w 2379306"/>
                <a:gd name="connsiteY33" fmla="*/ 253667 h 774440"/>
                <a:gd name="connsiteX34" fmla="*/ 177281 w 2379306"/>
                <a:gd name="connsiteY34" fmla="*/ 214604 h 774440"/>
                <a:gd name="connsiteX35" fmla="*/ 102636 w 2379306"/>
                <a:gd name="connsiteY35" fmla="*/ 195942 h 774440"/>
                <a:gd name="connsiteX36" fmla="*/ 130628 w 2379306"/>
                <a:gd name="connsiteY36" fmla="*/ 139959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95898 w 2379306"/>
                <a:gd name="connsiteY31" fmla="*/ 334875 h 774440"/>
                <a:gd name="connsiteX32" fmla="*/ 57798 w 2379306"/>
                <a:gd name="connsiteY32" fmla="*/ 341438 h 774440"/>
                <a:gd name="connsiteX33" fmla="*/ 89353 w 2379306"/>
                <a:gd name="connsiteY33" fmla="*/ 253667 h 774440"/>
                <a:gd name="connsiteX34" fmla="*/ 177281 w 2379306"/>
                <a:gd name="connsiteY34" fmla="*/ 214604 h 774440"/>
                <a:gd name="connsiteX35" fmla="*/ 102636 w 2379306"/>
                <a:gd name="connsiteY35" fmla="*/ 195942 h 774440"/>
                <a:gd name="connsiteX36" fmla="*/ 130628 w 2379306"/>
                <a:gd name="connsiteY36" fmla="*/ 139959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95898 w 2379306"/>
                <a:gd name="connsiteY31" fmla="*/ 334875 h 774440"/>
                <a:gd name="connsiteX32" fmla="*/ 57798 w 2379306"/>
                <a:gd name="connsiteY32" fmla="*/ 341438 h 774440"/>
                <a:gd name="connsiteX33" fmla="*/ 89353 w 2379306"/>
                <a:gd name="connsiteY33" fmla="*/ 253667 h 774440"/>
                <a:gd name="connsiteX34" fmla="*/ 53456 w 2379306"/>
                <a:gd name="connsiteY34" fmla="*/ 194915 h 774440"/>
                <a:gd name="connsiteX35" fmla="*/ 102636 w 2379306"/>
                <a:gd name="connsiteY35" fmla="*/ 195942 h 774440"/>
                <a:gd name="connsiteX36" fmla="*/ 130628 w 2379306"/>
                <a:gd name="connsiteY36" fmla="*/ 139959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95898 w 2379306"/>
                <a:gd name="connsiteY31" fmla="*/ 334875 h 774440"/>
                <a:gd name="connsiteX32" fmla="*/ 57798 w 2379306"/>
                <a:gd name="connsiteY32" fmla="*/ 341438 h 774440"/>
                <a:gd name="connsiteX33" fmla="*/ 89353 w 2379306"/>
                <a:gd name="connsiteY33" fmla="*/ 253667 h 774440"/>
                <a:gd name="connsiteX34" fmla="*/ 53456 w 2379306"/>
                <a:gd name="connsiteY34" fmla="*/ 194915 h 774440"/>
                <a:gd name="connsiteX35" fmla="*/ 102636 w 2379306"/>
                <a:gd name="connsiteY35" fmla="*/ 195942 h 774440"/>
                <a:gd name="connsiteX36" fmla="*/ 86178 w 2379306"/>
                <a:gd name="connsiteY36" fmla="*/ 126832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56887 w 2356887"/>
                <a:gd name="connsiteY10" fmla="*/ 391885 h 774440"/>
                <a:gd name="connsiteX11" fmla="*/ 2263581 w 2356887"/>
                <a:gd name="connsiteY11" fmla="*/ 401216 h 774440"/>
                <a:gd name="connsiteX12" fmla="*/ 2310234 w 2356887"/>
                <a:gd name="connsiteY12" fmla="*/ 475861 h 774440"/>
                <a:gd name="connsiteX13" fmla="*/ 2226258 w 2356887"/>
                <a:gd name="connsiteY13" fmla="*/ 485191 h 774440"/>
                <a:gd name="connsiteX14" fmla="*/ 2291573 w 2356887"/>
                <a:gd name="connsiteY14" fmla="*/ 587828 h 774440"/>
                <a:gd name="connsiteX15" fmla="*/ 2338226 w 2356887"/>
                <a:gd name="connsiteY15" fmla="*/ 615820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282242 w 2356887"/>
                <a:gd name="connsiteY18" fmla="*/ 690465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56887 w 2356887"/>
                <a:gd name="connsiteY10" fmla="*/ 391885 h 774440"/>
                <a:gd name="connsiteX11" fmla="*/ 2263581 w 2356887"/>
                <a:gd name="connsiteY11" fmla="*/ 401216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38226 w 2356887"/>
                <a:gd name="connsiteY15" fmla="*/ 615820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282242 w 2356887"/>
                <a:gd name="connsiteY18" fmla="*/ 690465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56887 w 2356887"/>
                <a:gd name="connsiteY10" fmla="*/ 391885 h 774440"/>
                <a:gd name="connsiteX11" fmla="*/ 2263581 w 2356887"/>
                <a:gd name="connsiteY11" fmla="*/ 401216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38226 w 2356887"/>
                <a:gd name="connsiteY15" fmla="*/ 615820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56887 w 2356887"/>
                <a:gd name="connsiteY10" fmla="*/ 391885 h 774440"/>
                <a:gd name="connsiteX11" fmla="*/ 2263581 w 2356887"/>
                <a:gd name="connsiteY11" fmla="*/ 401216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22351 w 2356887"/>
                <a:gd name="connsiteY15" fmla="*/ 576443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63581 w 2356887"/>
                <a:gd name="connsiteY11" fmla="*/ 401216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22351 w 2356887"/>
                <a:gd name="connsiteY15" fmla="*/ 576443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92156 w 2356887"/>
                <a:gd name="connsiteY11" fmla="*/ 434032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22351 w 2356887"/>
                <a:gd name="connsiteY15" fmla="*/ 576443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37837 w 2356887"/>
                <a:gd name="connsiteY5" fmla="*/ 141699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92156 w 2356887"/>
                <a:gd name="connsiteY11" fmla="*/ 434032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22351 w 2356887"/>
                <a:gd name="connsiteY15" fmla="*/ 576443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326692 w 2356887"/>
                <a:gd name="connsiteY4" fmla="*/ 111966 h 774440"/>
                <a:gd name="connsiteX5" fmla="*/ 2337837 w 2356887"/>
                <a:gd name="connsiteY5" fmla="*/ 141699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92156 w 2356887"/>
                <a:gd name="connsiteY11" fmla="*/ 434032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22351 w 2356887"/>
                <a:gd name="connsiteY15" fmla="*/ 576443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326692 w 2356887"/>
                <a:gd name="connsiteY4" fmla="*/ 111966 h 774440"/>
                <a:gd name="connsiteX5" fmla="*/ 2337837 w 2356887"/>
                <a:gd name="connsiteY5" fmla="*/ 141699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92156 w 2356887"/>
                <a:gd name="connsiteY11" fmla="*/ 434032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19176 w 2356887"/>
                <a:gd name="connsiteY15" fmla="*/ 550192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326692 w 2356887"/>
                <a:gd name="connsiteY4" fmla="*/ 111966 h 774440"/>
                <a:gd name="connsiteX5" fmla="*/ 2337837 w 2356887"/>
                <a:gd name="connsiteY5" fmla="*/ 141699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92156 w 2356887"/>
                <a:gd name="connsiteY11" fmla="*/ 434032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19176 w 2356887"/>
                <a:gd name="connsiteY15" fmla="*/ 550192 h 774440"/>
                <a:gd name="connsiteX16" fmla="*/ 2320731 w 2356887"/>
                <a:gd name="connsiteY16" fmla="*/ 594391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356887" h="774440">
                  <a:moveTo>
                    <a:pt x="574740" y="0"/>
                  </a:moveTo>
                  <a:lnTo>
                    <a:pt x="2347556" y="0"/>
                  </a:lnTo>
                  <a:lnTo>
                    <a:pt x="2291573" y="74644"/>
                  </a:lnTo>
                  <a:lnTo>
                    <a:pt x="2291573" y="74644"/>
                  </a:lnTo>
                  <a:lnTo>
                    <a:pt x="2326692" y="111966"/>
                  </a:lnTo>
                  <a:lnTo>
                    <a:pt x="2337837" y="141699"/>
                  </a:lnTo>
                  <a:lnTo>
                    <a:pt x="2291573" y="186612"/>
                  </a:lnTo>
                  <a:lnTo>
                    <a:pt x="2338226" y="279918"/>
                  </a:lnTo>
                  <a:lnTo>
                    <a:pt x="2291573" y="270587"/>
                  </a:lnTo>
                  <a:lnTo>
                    <a:pt x="2291573" y="270587"/>
                  </a:lnTo>
                  <a:lnTo>
                    <a:pt x="2328312" y="359070"/>
                  </a:lnTo>
                  <a:lnTo>
                    <a:pt x="2292156" y="434032"/>
                  </a:lnTo>
                  <a:lnTo>
                    <a:pt x="2310234" y="475861"/>
                  </a:lnTo>
                  <a:lnTo>
                    <a:pt x="2321508" y="511443"/>
                  </a:lnTo>
                  <a:lnTo>
                    <a:pt x="2291573" y="587828"/>
                  </a:lnTo>
                  <a:lnTo>
                    <a:pt x="2319176" y="550192"/>
                  </a:lnTo>
                  <a:cubicBezTo>
                    <a:pt x="2319694" y="564925"/>
                    <a:pt x="2320213" y="579658"/>
                    <a:pt x="2320731" y="594391"/>
                  </a:cubicBezTo>
                  <a:lnTo>
                    <a:pt x="2300903" y="634481"/>
                  </a:lnTo>
                  <a:lnTo>
                    <a:pt x="2323517" y="677340"/>
                  </a:lnTo>
                  <a:lnTo>
                    <a:pt x="2356887" y="718457"/>
                  </a:lnTo>
                  <a:lnTo>
                    <a:pt x="2310234" y="765110"/>
                  </a:lnTo>
                  <a:lnTo>
                    <a:pt x="24234" y="774440"/>
                  </a:lnTo>
                  <a:lnTo>
                    <a:pt x="24234" y="774440"/>
                  </a:lnTo>
                  <a:lnTo>
                    <a:pt x="61556" y="690465"/>
                  </a:lnTo>
                  <a:lnTo>
                    <a:pt x="80217" y="662473"/>
                  </a:lnTo>
                  <a:lnTo>
                    <a:pt x="0" y="634482"/>
                  </a:lnTo>
                  <a:lnTo>
                    <a:pt x="33564" y="615820"/>
                  </a:lnTo>
                  <a:lnTo>
                    <a:pt x="5573" y="569167"/>
                  </a:lnTo>
                  <a:lnTo>
                    <a:pt x="61556" y="531844"/>
                  </a:lnTo>
                  <a:lnTo>
                    <a:pt x="39331" y="505593"/>
                  </a:lnTo>
                  <a:lnTo>
                    <a:pt x="22096" y="409518"/>
                  </a:lnTo>
                  <a:lnTo>
                    <a:pt x="73479" y="334875"/>
                  </a:lnTo>
                  <a:lnTo>
                    <a:pt x="35379" y="341438"/>
                  </a:lnTo>
                  <a:lnTo>
                    <a:pt x="66934" y="253667"/>
                  </a:lnTo>
                  <a:lnTo>
                    <a:pt x="31037" y="194915"/>
                  </a:lnTo>
                  <a:lnTo>
                    <a:pt x="80217" y="195942"/>
                  </a:lnTo>
                  <a:lnTo>
                    <a:pt x="63759" y="126832"/>
                  </a:lnTo>
                  <a:lnTo>
                    <a:pt x="80217" y="93306"/>
                  </a:lnTo>
                  <a:lnTo>
                    <a:pt x="80217" y="93306"/>
                  </a:lnTo>
                  <a:lnTo>
                    <a:pt x="80217" y="93306"/>
                  </a:lnTo>
                  <a:lnTo>
                    <a:pt x="24234" y="74644"/>
                  </a:lnTo>
                  <a:lnTo>
                    <a:pt x="52226" y="65314"/>
                  </a:lnTo>
                  <a:lnTo>
                    <a:pt x="31556" y="9331"/>
                  </a:lnTo>
                  <a:lnTo>
                    <a:pt x="574740" y="0"/>
                  </a:lnTo>
                  <a:close/>
                </a:path>
              </a:pathLst>
            </a:custGeom>
            <a:solidFill>
              <a:srgbClr val="FF7C80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FAE71A78-34FE-4219-9C97-7D0681E93C00}"/>
                </a:ext>
              </a:extLst>
            </p:cNvPr>
            <p:cNvSpPr/>
            <p:nvPr/>
          </p:nvSpPr>
          <p:spPr>
            <a:xfrm rot="233864">
              <a:off x="5368477" y="1724942"/>
              <a:ext cx="1018822" cy="374659"/>
            </a:xfrm>
            <a:custGeom>
              <a:avLst/>
              <a:gdLst>
                <a:gd name="connsiteX0" fmla="*/ 606490 w 2388637"/>
                <a:gd name="connsiteY0" fmla="*/ 0 h 774440"/>
                <a:gd name="connsiteX1" fmla="*/ 2379306 w 2388637"/>
                <a:gd name="connsiteY1" fmla="*/ 0 h 774440"/>
                <a:gd name="connsiteX2" fmla="*/ 2323323 w 2388637"/>
                <a:gd name="connsiteY2" fmla="*/ 74644 h 774440"/>
                <a:gd name="connsiteX3" fmla="*/ 2323323 w 2388637"/>
                <a:gd name="connsiteY3" fmla="*/ 74644 h 774440"/>
                <a:gd name="connsiteX4" fmla="*/ 2313992 w 2388637"/>
                <a:gd name="connsiteY4" fmla="*/ 111967 h 774440"/>
                <a:gd name="connsiteX5" fmla="*/ 2388637 w 2388637"/>
                <a:gd name="connsiteY5" fmla="*/ 167951 h 774440"/>
                <a:gd name="connsiteX6" fmla="*/ 2323323 w 2388637"/>
                <a:gd name="connsiteY6" fmla="*/ 186612 h 774440"/>
                <a:gd name="connsiteX7" fmla="*/ 2369976 w 2388637"/>
                <a:gd name="connsiteY7" fmla="*/ 279918 h 774440"/>
                <a:gd name="connsiteX8" fmla="*/ 2323323 w 2388637"/>
                <a:gd name="connsiteY8" fmla="*/ 270587 h 774440"/>
                <a:gd name="connsiteX9" fmla="*/ 2323323 w 2388637"/>
                <a:gd name="connsiteY9" fmla="*/ 270587 h 774440"/>
                <a:gd name="connsiteX10" fmla="*/ 2388637 w 2388637"/>
                <a:gd name="connsiteY10" fmla="*/ 391885 h 774440"/>
                <a:gd name="connsiteX11" fmla="*/ 2295331 w 2388637"/>
                <a:gd name="connsiteY11" fmla="*/ 401216 h 774440"/>
                <a:gd name="connsiteX12" fmla="*/ 2341984 w 2388637"/>
                <a:gd name="connsiteY12" fmla="*/ 475861 h 774440"/>
                <a:gd name="connsiteX13" fmla="*/ 2258008 w 2388637"/>
                <a:gd name="connsiteY13" fmla="*/ 485191 h 774440"/>
                <a:gd name="connsiteX14" fmla="*/ 2323323 w 2388637"/>
                <a:gd name="connsiteY14" fmla="*/ 587828 h 774440"/>
                <a:gd name="connsiteX15" fmla="*/ 2369976 w 2388637"/>
                <a:gd name="connsiteY15" fmla="*/ 615820 h 774440"/>
                <a:gd name="connsiteX16" fmla="*/ 2295331 w 2388637"/>
                <a:gd name="connsiteY16" fmla="*/ 587828 h 774440"/>
                <a:gd name="connsiteX17" fmla="*/ 2332653 w 2388637"/>
                <a:gd name="connsiteY17" fmla="*/ 634481 h 774440"/>
                <a:gd name="connsiteX18" fmla="*/ 2313992 w 2388637"/>
                <a:gd name="connsiteY18" fmla="*/ 690465 h 774440"/>
                <a:gd name="connsiteX19" fmla="*/ 2388637 w 2388637"/>
                <a:gd name="connsiteY19" fmla="*/ 718457 h 774440"/>
                <a:gd name="connsiteX20" fmla="*/ 2341984 w 2388637"/>
                <a:gd name="connsiteY20" fmla="*/ 765110 h 774440"/>
                <a:gd name="connsiteX21" fmla="*/ 55984 w 2388637"/>
                <a:gd name="connsiteY21" fmla="*/ 774440 h 774440"/>
                <a:gd name="connsiteX22" fmla="*/ 55984 w 2388637"/>
                <a:gd name="connsiteY22" fmla="*/ 774440 h 774440"/>
                <a:gd name="connsiteX23" fmla="*/ 93306 w 2388637"/>
                <a:gd name="connsiteY23" fmla="*/ 690465 h 774440"/>
                <a:gd name="connsiteX24" fmla="*/ 111967 w 2388637"/>
                <a:gd name="connsiteY24" fmla="*/ 662473 h 774440"/>
                <a:gd name="connsiteX25" fmla="*/ 0 w 2388637"/>
                <a:gd name="connsiteY25" fmla="*/ 634481 h 774440"/>
                <a:gd name="connsiteX26" fmla="*/ 65314 w 2388637"/>
                <a:gd name="connsiteY26" fmla="*/ 615820 h 774440"/>
                <a:gd name="connsiteX27" fmla="*/ 37323 w 2388637"/>
                <a:gd name="connsiteY27" fmla="*/ 569167 h 774440"/>
                <a:gd name="connsiteX28" fmla="*/ 93306 w 2388637"/>
                <a:gd name="connsiteY28" fmla="*/ 531844 h 774440"/>
                <a:gd name="connsiteX29" fmla="*/ 93306 w 2388637"/>
                <a:gd name="connsiteY29" fmla="*/ 531844 h 774440"/>
                <a:gd name="connsiteX30" fmla="*/ 158621 w 2388637"/>
                <a:gd name="connsiteY30" fmla="*/ 429208 h 774440"/>
                <a:gd name="connsiteX31" fmla="*/ 130629 w 2388637"/>
                <a:gd name="connsiteY31" fmla="*/ 354563 h 774440"/>
                <a:gd name="connsiteX32" fmla="*/ 130629 w 2388637"/>
                <a:gd name="connsiteY32" fmla="*/ 354563 h 774440"/>
                <a:gd name="connsiteX33" fmla="*/ 139959 w 2388637"/>
                <a:gd name="connsiteY33" fmla="*/ 279918 h 774440"/>
                <a:gd name="connsiteX34" fmla="*/ 186612 w 2388637"/>
                <a:gd name="connsiteY34" fmla="*/ 214604 h 774440"/>
                <a:gd name="connsiteX35" fmla="*/ 111967 w 2388637"/>
                <a:gd name="connsiteY35" fmla="*/ 195942 h 774440"/>
                <a:gd name="connsiteX36" fmla="*/ 139959 w 2388637"/>
                <a:gd name="connsiteY36" fmla="*/ 139959 h 774440"/>
                <a:gd name="connsiteX37" fmla="*/ 111967 w 2388637"/>
                <a:gd name="connsiteY37" fmla="*/ 93306 h 774440"/>
                <a:gd name="connsiteX38" fmla="*/ 111967 w 2388637"/>
                <a:gd name="connsiteY38" fmla="*/ 93306 h 774440"/>
                <a:gd name="connsiteX39" fmla="*/ 111967 w 2388637"/>
                <a:gd name="connsiteY39" fmla="*/ 93306 h 774440"/>
                <a:gd name="connsiteX40" fmla="*/ 55984 w 2388637"/>
                <a:gd name="connsiteY40" fmla="*/ 74644 h 774440"/>
                <a:gd name="connsiteX41" fmla="*/ 83976 w 2388637"/>
                <a:gd name="connsiteY41" fmla="*/ 65314 h 774440"/>
                <a:gd name="connsiteX42" fmla="*/ 9331 w 2388637"/>
                <a:gd name="connsiteY42" fmla="*/ 9330 h 774440"/>
                <a:gd name="connsiteX43" fmla="*/ 606490 w 2388637"/>
                <a:gd name="connsiteY43" fmla="*/ 0 h 774440"/>
                <a:gd name="connsiteX0" fmla="*/ 606490 w 2388637"/>
                <a:gd name="connsiteY0" fmla="*/ 0 h 774440"/>
                <a:gd name="connsiteX1" fmla="*/ 2379306 w 2388637"/>
                <a:gd name="connsiteY1" fmla="*/ 0 h 774440"/>
                <a:gd name="connsiteX2" fmla="*/ 2323323 w 2388637"/>
                <a:gd name="connsiteY2" fmla="*/ 74644 h 774440"/>
                <a:gd name="connsiteX3" fmla="*/ 2323323 w 2388637"/>
                <a:gd name="connsiteY3" fmla="*/ 74644 h 774440"/>
                <a:gd name="connsiteX4" fmla="*/ 2313992 w 2388637"/>
                <a:gd name="connsiteY4" fmla="*/ 111967 h 774440"/>
                <a:gd name="connsiteX5" fmla="*/ 2388637 w 2388637"/>
                <a:gd name="connsiteY5" fmla="*/ 167951 h 774440"/>
                <a:gd name="connsiteX6" fmla="*/ 2323323 w 2388637"/>
                <a:gd name="connsiteY6" fmla="*/ 186612 h 774440"/>
                <a:gd name="connsiteX7" fmla="*/ 2369976 w 2388637"/>
                <a:gd name="connsiteY7" fmla="*/ 279918 h 774440"/>
                <a:gd name="connsiteX8" fmla="*/ 2323323 w 2388637"/>
                <a:gd name="connsiteY8" fmla="*/ 270587 h 774440"/>
                <a:gd name="connsiteX9" fmla="*/ 2323323 w 2388637"/>
                <a:gd name="connsiteY9" fmla="*/ 270587 h 774440"/>
                <a:gd name="connsiteX10" fmla="*/ 2388637 w 2388637"/>
                <a:gd name="connsiteY10" fmla="*/ 391885 h 774440"/>
                <a:gd name="connsiteX11" fmla="*/ 2295331 w 2388637"/>
                <a:gd name="connsiteY11" fmla="*/ 401216 h 774440"/>
                <a:gd name="connsiteX12" fmla="*/ 2341984 w 2388637"/>
                <a:gd name="connsiteY12" fmla="*/ 475861 h 774440"/>
                <a:gd name="connsiteX13" fmla="*/ 2258008 w 2388637"/>
                <a:gd name="connsiteY13" fmla="*/ 485191 h 774440"/>
                <a:gd name="connsiteX14" fmla="*/ 2323323 w 2388637"/>
                <a:gd name="connsiteY14" fmla="*/ 587828 h 774440"/>
                <a:gd name="connsiteX15" fmla="*/ 2369976 w 2388637"/>
                <a:gd name="connsiteY15" fmla="*/ 615820 h 774440"/>
                <a:gd name="connsiteX16" fmla="*/ 2295331 w 2388637"/>
                <a:gd name="connsiteY16" fmla="*/ 587828 h 774440"/>
                <a:gd name="connsiteX17" fmla="*/ 2332653 w 2388637"/>
                <a:gd name="connsiteY17" fmla="*/ 634481 h 774440"/>
                <a:gd name="connsiteX18" fmla="*/ 2313992 w 2388637"/>
                <a:gd name="connsiteY18" fmla="*/ 690465 h 774440"/>
                <a:gd name="connsiteX19" fmla="*/ 2388637 w 2388637"/>
                <a:gd name="connsiteY19" fmla="*/ 718457 h 774440"/>
                <a:gd name="connsiteX20" fmla="*/ 2341984 w 2388637"/>
                <a:gd name="connsiteY20" fmla="*/ 765110 h 774440"/>
                <a:gd name="connsiteX21" fmla="*/ 55984 w 2388637"/>
                <a:gd name="connsiteY21" fmla="*/ 774440 h 774440"/>
                <a:gd name="connsiteX22" fmla="*/ 55984 w 2388637"/>
                <a:gd name="connsiteY22" fmla="*/ 774440 h 774440"/>
                <a:gd name="connsiteX23" fmla="*/ 93306 w 2388637"/>
                <a:gd name="connsiteY23" fmla="*/ 690465 h 774440"/>
                <a:gd name="connsiteX24" fmla="*/ 111967 w 2388637"/>
                <a:gd name="connsiteY24" fmla="*/ 662473 h 774440"/>
                <a:gd name="connsiteX25" fmla="*/ 0 w 2388637"/>
                <a:gd name="connsiteY25" fmla="*/ 634481 h 774440"/>
                <a:gd name="connsiteX26" fmla="*/ 65314 w 2388637"/>
                <a:gd name="connsiteY26" fmla="*/ 615820 h 774440"/>
                <a:gd name="connsiteX27" fmla="*/ 37323 w 2388637"/>
                <a:gd name="connsiteY27" fmla="*/ 569167 h 774440"/>
                <a:gd name="connsiteX28" fmla="*/ 93306 w 2388637"/>
                <a:gd name="connsiteY28" fmla="*/ 531844 h 774440"/>
                <a:gd name="connsiteX29" fmla="*/ 93306 w 2388637"/>
                <a:gd name="connsiteY29" fmla="*/ 531844 h 774440"/>
                <a:gd name="connsiteX30" fmla="*/ 53846 w 2388637"/>
                <a:gd name="connsiteY30" fmla="*/ 409518 h 774440"/>
                <a:gd name="connsiteX31" fmla="*/ 130629 w 2388637"/>
                <a:gd name="connsiteY31" fmla="*/ 354563 h 774440"/>
                <a:gd name="connsiteX32" fmla="*/ 130629 w 2388637"/>
                <a:gd name="connsiteY32" fmla="*/ 354563 h 774440"/>
                <a:gd name="connsiteX33" fmla="*/ 139959 w 2388637"/>
                <a:gd name="connsiteY33" fmla="*/ 279918 h 774440"/>
                <a:gd name="connsiteX34" fmla="*/ 186612 w 2388637"/>
                <a:gd name="connsiteY34" fmla="*/ 214604 h 774440"/>
                <a:gd name="connsiteX35" fmla="*/ 111967 w 2388637"/>
                <a:gd name="connsiteY35" fmla="*/ 195942 h 774440"/>
                <a:gd name="connsiteX36" fmla="*/ 139959 w 2388637"/>
                <a:gd name="connsiteY36" fmla="*/ 139959 h 774440"/>
                <a:gd name="connsiteX37" fmla="*/ 111967 w 2388637"/>
                <a:gd name="connsiteY37" fmla="*/ 93306 h 774440"/>
                <a:gd name="connsiteX38" fmla="*/ 111967 w 2388637"/>
                <a:gd name="connsiteY38" fmla="*/ 93306 h 774440"/>
                <a:gd name="connsiteX39" fmla="*/ 111967 w 2388637"/>
                <a:gd name="connsiteY39" fmla="*/ 93306 h 774440"/>
                <a:gd name="connsiteX40" fmla="*/ 55984 w 2388637"/>
                <a:gd name="connsiteY40" fmla="*/ 74644 h 774440"/>
                <a:gd name="connsiteX41" fmla="*/ 83976 w 2388637"/>
                <a:gd name="connsiteY41" fmla="*/ 65314 h 774440"/>
                <a:gd name="connsiteX42" fmla="*/ 9331 w 2388637"/>
                <a:gd name="connsiteY42" fmla="*/ 9330 h 774440"/>
                <a:gd name="connsiteX43" fmla="*/ 606490 w 2388637"/>
                <a:gd name="connsiteY43" fmla="*/ 0 h 774440"/>
                <a:gd name="connsiteX0" fmla="*/ 606490 w 2388637"/>
                <a:gd name="connsiteY0" fmla="*/ 0 h 774440"/>
                <a:gd name="connsiteX1" fmla="*/ 2379306 w 2388637"/>
                <a:gd name="connsiteY1" fmla="*/ 0 h 774440"/>
                <a:gd name="connsiteX2" fmla="*/ 2323323 w 2388637"/>
                <a:gd name="connsiteY2" fmla="*/ 74644 h 774440"/>
                <a:gd name="connsiteX3" fmla="*/ 2323323 w 2388637"/>
                <a:gd name="connsiteY3" fmla="*/ 74644 h 774440"/>
                <a:gd name="connsiteX4" fmla="*/ 2313992 w 2388637"/>
                <a:gd name="connsiteY4" fmla="*/ 111967 h 774440"/>
                <a:gd name="connsiteX5" fmla="*/ 2388637 w 2388637"/>
                <a:gd name="connsiteY5" fmla="*/ 167951 h 774440"/>
                <a:gd name="connsiteX6" fmla="*/ 2323323 w 2388637"/>
                <a:gd name="connsiteY6" fmla="*/ 186612 h 774440"/>
                <a:gd name="connsiteX7" fmla="*/ 2369976 w 2388637"/>
                <a:gd name="connsiteY7" fmla="*/ 279918 h 774440"/>
                <a:gd name="connsiteX8" fmla="*/ 2323323 w 2388637"/>
                <a:gd name="connsiteY8" fmla="*/ 270587 h 774440"/>
                <a:gd name="connsiteX9" fmla="*/ 2323323 w 2388637"/>
                <a:gd name="connsiteY9" fmla="*/ 270587 h 774440"/>
                <a:gd name="connsiteX10" fmla="*/ 2388637 w 2388637"/>
                <a:gd name="connsiteY10" fmla="*/ 391885 h 774440"/>
                <a:gd name="connsiteX11" fmla="*/ 2295331 w 2388637"/>
                <a:gd name="connsiteY11" fmla="*/ 401216 h 774440"/>
                <a:gd name="connsiteX12" fmla="*/ 2341984 w 2388637"/>
                <a:gd name="connsiteY12" fmla="*/ 475861 h 774440"/>
                <a:gd name="connsiteX13" fmla="*/ 2258008 w 2388637"/>
                <a:gd name="connsiteY13" fmla="*/ 485191 h 774440"/>
                <a:gd name="connsiteX14" fmla="*/ 2323323 w 2388637"/>
                <a:gd name="connsiteY14" fmla="*/ 587828 h 774440"/>
                <a:gd name="connsiteX15" fmla="*/ 2369976 w 2388637"/>
                <a:gd name="connsiteY15" fmla="*/ 615820 h 774440"/>
                <a:gd name="connsiteX16" fmla="*/ 2295331 w 2388637"/>
                <a:gd name="connsiteY16" fmla="*/ 587828 h 774440"/>
                <a:gd name="connsiteX17" fmla="*/ 2332653 w 2388637"/>
                <a:gd name="connsiteY17" fmla="*/ 634481 h 774440"/>
                <a:gd name="connsiteX18" fmla="*/ 2313992 w 2388637"/>
                <a:gd name="connsiteY18" fmla="*/ 690465 h 774440"/>
                <a:gd name="connsiteX19" fmla="*/ 2388637 w 2388637"/>
                <a:gd name="connsiteY19" fmla="*/ 718457 h 774440"/>
                <a:gd name="connsiteX20" fmla="*/ 2341984 w 2388637"/>
                <a:gd name="connsiteY20" fmla="*/ 765110 h 774440"/>
                <a:gd name="connsiteX21" fmla="*/ 55984 w 2388637"/>
                <a:gd name="connsiteY21" fmla="*/ 774440 h 774440"/>
                <a:gd name="connsiteX22" fmla="*/ 55984 w 2388637"/>
                <a:gd name="connsiteY22" fmla="*/ 774440 h 774440"/>
                <a:gd name="connsiteX23" fmla="*/ 93306 w 2388637"/>
                <a:gd name="connsiteY23" fmla="*/ 690465 h 774440"/>
                <a:gd name="connsiteX24" fmla="*/ 111967 w 2388637"/>
                <a:gd name="connsiteY24" fmla="*/ 662473 h 774440"/>
                <a:gd name="connsiteX25" fmla="*/ 0 w 2388637"/>
                <a:gd name="connsiteY25" fmla="*/ 634481 h 774440"/>
                <a:gd name="connsiteX26" fmla="*/ 65314 w 2388637"/>
                <a:gd name="connsiteY26" fmla="*/ 615820 h 774440"/>
                <a:gd name="connsiteX27" fmla="*/ 37323 w 2388637"/>
                <a:gd name="connsiteY27" fmla="*/ 569167 h 774440"/>
                <a:gd name="connsiteX28" fmla="*/ 93306 w 2388637"/>
                <a:gd name="connsiteY28" fmla="*/ 531844 h 774440"/>
                <a:gd name="connsiteX29" fmla="*/ 71081 w 2388637"/>
                <a:gd name="connsiteY29" fmla="*/ 505593 h 774440"/>
                <a:gd name="connsiteX30" fmla="*/ 53846 w 2388637"/>
                <a:gd name="connsiteY30" fmla="*/ 409518 h 774440"/>
                <a:gd name="connsiteX31" fmla="*/ 130629 w 2388637"/>
                <a:gd name="connsiteY31" fmla="*/ 354563 h 774440"/>
                <a:gd name="connsiteX32" fmla="*/ 130629 w 2388637"/>
                <a:gd name="connsiteY32" fmla="*/ 354563 h 774440"/>
                <a:gd name="connsiteX33" fmla="*/ 139959 w 2388637"/>
                <a:gd name="connsiteY33" fmla="*/ 279918 h 774440"/>
                <a:gd name="connsiteX34" fmla="*/ 186612 w 2388637"/>
                <a:gd name="connsiteY34" fmla="*/ 214604 h 774440"/>
                <a:gd name="connsiteX35" fmla="*/ 111967 w 2388637"/>
                <a:gd name="connsiteY35" fmla="*/ 195942 h 774440"/>
                <a:gd name="connsiteX36" fmla="*/ 139959 w 2388637"/>
                <a:gd name="connsiteY36" fmla="*/ 139959 h 774440"/>
                <a:gd name="connsiteX37" fmla="*/ 111967 w 2388637"/>
                <a:gd name="connsiteY37" fmla="*/ 93306 h 774440"/>
                <a:gd name="connsiteX38" fmla="*/ 111967 w 2388637"/>
                <a:gd name="connsiteY38" fmla="*/ 93306 h 774440"/>
                <a:gd name="connsiteX39" fmla="*/ 111967 w 2388637"/>
                <a:gd name="connsiteY39" fmla="*/ 93306 h 774440"/>
                <a:gd name="connsiteX40" fmla="*/ 55984 w 2388637"/>
                <a:gd name="connsiteY40" fmla="*/ 74644 h 774440"/>
                <a:gd name="connsiteX41" fmla="*/ 83976 w 2388637"/>
                <a:gd name="connsiteY41" fmla="*/ 65314 h 774440"/>
                <a:gd name="connsiteX42" fmla="*/ 9331 w 2388637"/>
                <a:gd name="connsiteY42" fmla="*/ 9330 h 774440"/>
                <a:gd name="connsiteX43" fmla="*/ 606490 w 2388637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121298 w 2379306"/>
                <a:gd name="connsiteY31" fmla="*/ 354563 h 774440"/>
                <a:gd name="connsiteX32" fmla="*/ 121298 w 2379306"/>
                <a:gd name="connsiteY32" fmla="*/ 354563 h 774440"/>
                <a:gd name="connsiteX33" fmla="*/ 130628 w 2379306"/>
                <a:gd name="connsiteY33" fmla="*/ 279918 h 774440"/>
                <a:gd name="connsiteX34" fmla="*/ 177281 w 2379306"/>
                <a:gd name="connsiteY34" fmla="*/ 214604 h 774440"/>
                <a:gd name="connsiteX35" fmla="*/ 102636 w 2379306"/>
                <a:gd name="connsiteY35" fmla="*/ 195942 h 774440"/>
                <a:gd name="connsiteX36" fmla="*/ 130628 w 2379306"/>
                <a:gd name="connsiteY36" fmla="*/ 139959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121298 w 2379306"/>
                <a:gd name="connsiteY31" fmla="*/ 354563 h 774440"/>
                <a:gd name="connsiteX32" fmla="*/ 57798 w 2379306"/>
                <a:gd name="connsiteY32" fmla="*/ 341438 h 774440"/>
                <a:gd name="connsiteX33" fmla="*/ 130628 w 2379306"/>
                <a:gd name="connsiteY33" fmla="*/ 279918 h 774440"/>
                <a:gd name="connsiteX34" fmla="*/ 177281 w 2379306"/>
                <a:gd name="connsiteY34" fmla="*/ 214604 h 774440"/>
                <a:gd name="connsiteX35" fmla="*/ 102636 w 2379306"/>
                <a:gd name="connsiteY35" fmla="*/ 195942 h 774440"/>
                <a:gd name="connsiteX36" fmla="*/ 130628 w 2379306"/>
                <a:gd name="connsiteY36" fmla="*/ 139959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121298 w 2379306"/>
                <a:gd name="connsiteY31" fmla="*/ 354563 h 774440"/>
                <a:gd name="connsiteX32" fmla="*/ 57798 w 2379306"/>
                <a:gd name="connsiteY32" fmla="*/ 341438 h 774440"/>
                <a:gd name="connsiteX33" fmla="*/ 89353 w 2379306"/>
                <a:gd name="connsiteY33" fmla="*/ 253667 h 774440"/>
                <a:gd name="connsiteX34" fmla="*/ 177281 w 2379306"/>
                <a:gd name="connsiteY34" fmla="*/ 214604 h 774440"/>
                <a:gd name="connsiteX35" fmla="*/ 102636 w 2379306"/>
                <a:gd name="connsiteY35" fmla="*/ 195942 h 774440"/>
                <a:gd name="connsiteX36" fmla="*/ 130628 w 2379306"/>
                <a:gd name="connsiteY36" fmla="*/ 139959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95898 w 2379306"/>
                <a:gd name="connsiteY31" fmla="*/ 334875 h 774440"/>
                <a:gd name="connsiteX32" fmla="*/ 57798 w 2379306"/>
                <a:gd name="connsiteY32" fmla="*/ 341438 h 774440"/>
                <a:gd name="connsiteX33" fmla="*/ 89353 w 2379306"/>
                <a:gd name="connsiteY33" fmla="*/ 253667 h 774440"/>
                <a:gd name="connsiteX34" fmla="*/ 177281 w 2379306"/>
                <a:gd name="connsiteY34" fmla="*/ 214604 h 774440"/>
                <a:gd name="connsiteX35" fmla="*/ 102636 w 2379306"/>
                <a:gd name="connsiteY35" fmla="*/ 195942 h 774440"/>
                <a:gd name="connsiteX36" fmla="*/ 130628 w 2379306"/>
                <a:gd name="connsiteY36" fmla="*/ 139959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95898 w 2379306"/>
                <a:gd name="connsiteY31" fmla="*/ 334875 h 774440"/>
                <a:gd name="connsiteX32" fmla="*/ 57798 w 2379306"/>
                <a:gd name="connsiteY32" fmla="*/ 341438 h 774440"/>
                <a:gd name="connsiteX33" fmla="*/ 89353 w 2379306"/>
                <a:gd name="connsiteY33" fmla="*/ 253667 h 774440"/>
                <a:gd name="connsiteX34" fmla="*/ 53456 w 2379306"/>
                <a:gd name="connsiteY34" fmla="*/ 194915 h 774440"/>
                <a:gd name="connsiteX35" fmla="*/ 102636 w 2379306"/>
                <a:gd name="connsiteY35" fmla="*/ 195942 h 774440"/>
                <a:gd name="connsiteX36" fmla="*/ 130628 w 2379306"/>
                <a:gd name="connsiteY36" fmla="*/ 139959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95898 w 2379306"/>
                <a:gd name="connsiteY31" fmla="*/ 334875 h 774440"/>
                <a:gd name="connsiteX32" fmla="*/ 57798 w 2379306"/>
                <a:gd name="connsiteY32" fmla="*/ 341438 h 774440"/>
                <a:gd name="connsiteX33" fmla="*/ 89353 w 2379306"/>
                <a:gd name="connsiteY33" fmla="*/ 253667 h 774440"/>
                <a:gd name="connsiteX34" fmla="*/ 53456 w 2379306"/>
                <a:gd name="connsiteY34" fmla="*/ 194915 h 774440"/>
                <a:gd name="connsiteX35" fmla="*/ 102636 w 2379306"/>
                <a:gd name="connsiteY35" fmla="*/ 195942 h 774440"/>
                <a:gd name="connsiteX36" fmla="*/ 86178 w 2379306"/>
                <a:gd name="connsiteY36" fmla="*/ 126832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56887 w 2356887"/>
                <a:gd name="connsiteY10" fmla="*/ 391885 h 774440"/>
                <a:gd name="connsiteX11" fmla="*/ 2263581 w 2356887"/>
                <a:gd name="connsiteY11" fmla="*/ 401216 h 774440"/>
                <a:gd name="connsiteX12" fmla="*/ 2310234 w 2356887"/>
                <a:gd name="connsiteY12" fmla="*/ 475861 h 774440"/>
                <a:gd name="connsiteX13" fmla="*/ 2226258 w 2356887"/>
                <a:gd name="connsiteY13" fmla="*/ 485191 h 774440"/>
                <a:gd name="connsiteX14" fmla="*/ 2291573 w 2356887"/>
                <a:gd name="connsiteY14" fmla="*/ 587828 h 774440"/>
                <a:gd name="connsiteX15" fmla="*/ 2338226 w 2356887"/>
                <a:gd name="connsiteY15" fmla="*/ 615820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282242 w 2356887"/>
                <a:gd name="connsiteY18" fmla="*/ 690465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56887 w 2356887"/>
                <a:gd name="connsiteY10" fmla="*/ 391885 h 774440"/>
                <a:gd name="connsiteX11" fmla="*/ 2263581 w 2356887"/>
                <a:gd name="connsiteY11" fmla="*/ 401216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38226 w 2356887"/>
                <a:gd name="connsiteY15" fmla="*/ 615820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282242 w 2356887"/>
                <a:gd name="connsiteY18" fmla="*/ 690465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56887 w 2356887"/>
                <a:gd name="connsiteY10" fmla="*/ 391885 h 774440"/>
                <a:gd name="connsiteX11" fmla="*/ 2263581 w 2356887"/>
                <a:gd name="connsiteY11" fmla="*/ 401216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38226 w 2356887"/>
                <a:gd name="connsiteY15" fmla="*/ 615820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56887 w 2356887"/>
                <a:gd name="connsiteY10" fmla="*/ 391885 h 774440"/>
                <a:gd name="connsiteX11" fmla="*/ 2263581 w 2356887"/>
                <a:gd name="connsiteY11" fmla="*/ 401216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22351 w 2356887"/>
                <a:gd name="connsiteY15" fmla="*/ 576443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63581 w 2356887"/>
                <a:gd name="connsiteY11" fmla="*/ 401216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22351 w 2356887"/>
                <a:gd name="connsiteY15" fmla="*/ 576443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92156 w 2356887"/>
                <a:gd name="connsiteY11" fmla="*/ 434032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22351 w 2356887"/>
                <a:gd name="connsiteY15" fmla="*/ 576443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37837 w 2356887"/>
                <a:gd name="connsiteY5" fmla="*/ 141699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92156 w 2356887"/>
                <a:gd name="connsiteY11" fmla="*/ 434032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22351 w 2356887"/>
                <a:gd name="connsiteY15" fmla="*/ 576443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326692 w 2356887"/>
                <a:gd name="connsiteY4" fmla="*/ 111966 h 774440"/>
                <a:gd name="connsiteX5" fmla="*/ 2337837 w 2356887"/>
                <a:gd name="connsiteY5" fmla="*/ 141699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92156 w 2356887"/>
                <a:gd name="connsiteY11" fmla="*/ 434032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22351 w 2356887"/>
                <a:gd name="connsiteY15" fmla="*/ 576443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326692 w 2356887"/>
                <a:gd name="connsiteY4" fmla="*/ 111966 h 774440"/>
                <a:gd name="connsiteX5" fmla="*/ 2337837 w 2356887"/>
                <a:gd name="connsiteY5" fmla="*/ 141699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92156 w 2356887"/>
                <a:gd name="connsiteY11" fmla="*/ 434032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19176 w 2356887"/>
                <a:gd name="connsiteY15" fmla="*/ 550192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326692 w 2356887"/>
                <a:gd name="connsiteY4" fmla="*/ 111966 h 774440"/>
                <a:gd name="connsiteX5" fmla="*/ 2337837 w 2356887"/>
                <a:gd name="connsiteY5" fmla="*/ 141699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92156 w 2356887"/>
                <a:gd name="connsiteY11" fmla="*/ 434032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19176 w 2356887"/>
                <a:gd name="connsiteY15" fmla="*/ 550192 h 774440"/>
                <a:gd name="connsiteX16" fmla="*/ 2320731 w 2356887"/>
                <a:gd name="connsiteY16" fmla="*/ 594391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356887" h="774440">
                  <a:moveTo>
                    <a:pt x="574740" y="0"/>
                  </a:moveTo>
                  <a:lnTo>
                    <a:pt x="2347556" y="0"/>
                  </a:lnTo>
                  <a:lnTo>
                    <a:pt x="2291573" y="74644"/>
                  </a:lnTo>
                  <a:lnTo>
                    <a:pt x="2291573" y="74644"/>
                  </a:lnTo>
                  <a:lnTo>
                    <a:pt x="2326692" y="111966"/>
                  </a:lnTo>
                  <a:lnTo>
                    <a:pt x="2337837" y="141699"/>
                  </a:lnTo>
                  <a:lnTo>
                    <a:pt x="2291573" y="186612"/>
                  </a:lnTo>
                  <a:lnTo>
                    <a:pt x="2338226" y="279918"/>
                  </a:lnTo>
                  <a:lnTo>
                    <a:pt x="2291573" y="270587"/>
                  </a:lnTo>
                  <a:lnTo>
                    <a:pt x="2291573" y="270587"/>
                  </a:lnTo>
                  <a:lnTo>
                    <a:pt x="2328312" y="359070"/>
                  </a:lnTo>
                  <a:lnTo>
                    <a:pt x="2292156" y="434032"/>
                  </a:lnTo>
                  <a:lnTo>
                    <a:pt x="2310234" y="475861"/>
                  </a:lnTo>
                  <a:lnTo>
                    <a:pt x="2321508" y="511443"/>
                  </a:lnTo>
                  <a:lnTo>
                    <a:pt x="2291573" y="587828"/>
                  </a:lnTo>
                  <a:lnTo>
                    <a:pt x="2319176" y="550192"/>
                  </a:lnTo>
                  <a:cubicBezTo>
                    <a:pt x="2319694" y="564925"/>
                    <a:pt x="2320213" y="579658"/>
                    <a:pt x="2320731" y="594391"/>
                  </a:cubicBezTo>
                  <a:lnTo>
                    <a:pt x="2300903" y="634481"/>
                  </a:lnTo>
                  <a:lnTo>
                    <a:pt x="2323517" y="677340"/>
                  </a:lnTo>
                  <a:lnTo>
                    <a:pt x="2356887" y="718457"/>
                  </a:lnTo>
                  <a:lnTo>
                    <a:pt x="2310234" y="765110"/>
                  </a:lnTo>
                  <a:lnTo>
                    <a:pt x="24234" y="774440"/>
                  </a:lnTo>
                  <a:lnTo>
                    <a:pt x="24234" y="774440"/>
                  </a:lnTo>
                  <a:lnTo>
                    <a:pt x="61556" y="690465"/>
                  </a:lnTo>
                  <a:lnTo>
                    <a:pt x="80217" y="662473"/>
                  </a:lnTo>
                  <a:lnTo>
                    <a:pt x="0" y="634482"/>
                  </a:lnTo>
                  <a:lnTo>
                    <a:pt x="33564" y="615820"/>
                  </a:lnTo>
                  <a:lnTo>
                    <a:pt x="5573" y="569167"/>
                  </a:lnTo>
                  <a:lnTo>
                    <a:pt x="61556" y="531844"/>
                  </a:lnTo>
                  <a:lnTo>
                    <a:pt x="39331" y="505593"/>
                  </a:lnTo>
                  <a:lnTo>
                    <a:pt x="22096" y="409518"/>
                  </a:lnTo>
                  <a:lnTo>
                    <a:pt x="73479" y="334875"/>
                  </a:lnTo>
                  <a:lnTo>
                    <a:pt x="35379" y="341438"/>
                  </a:lnTo>
                  <a:lnTo>
                    <a:pt x="66934" y="253667"/>
                  </a:lnTo>
                  <a:lnTo>
                    <a:pt x="31037" y="194915"/>
                  </a:lnTo>
                  <a:lnTo>
                    <a:pt x="80217" y="195942"/>
                  </a:lnTo>
                  <a:lnTo>
                    <a:pt x="63759" y="126832"/>
                  </a:lnTo>
                  <a:lnTo>
                    <a:pt x="80217" y="93306"/>
                  </a:lnTo>
                  <a:lnTo>
                    <a:pt x="80217" y="93306"/>
                  </a:lnTo>
                  <a:lnTo>
                    <a:pt x="80217" y="93306"/>
                  </a:lnTo>
                  <a:lnTo>
                    <a:pt x="24234" y="74644"/>
                  </a:lnTo>
                  <a:lnTo>
                    <a:pt x="52226" y="65314"/>
                  </a:lnTo>
                  <a:lnTo>
                    <a:pt x="31556" y="9331"/>
                  </a:lnTo>
                  <a:lnTo>
                    <a:pt x="574740" y="0"/>
                  </a:ln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FC4D19A7-61A7-49CD-93C2-CE57C76A7017}"/>
              </a:ext>
            </a:extLst>
          </p:cNvPr>
          <p:cNvSpPr txBox="1"/>
          <p:nvPr/>
        </p:nvSpPr>
        <p:spPr>
          <a:xfrm>
            <a:off x="4116373" y="2543243"/>
            <a:ext cx="4153348" cy="1960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40" panose="02020603020101020101" pitchFamily="18" charset="-127"/>
                <a:ea typeface="한컴 윤고딕 240" panose="02020603020101020101" pitchFamily="18" charset="-127"/>
                <a:cs typeface="+mn-cs"/>
              </a:rPr>
              <a:t>Feminist Movement against GBV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40" panose="02020603020101020101" pitchFamily="18" charset="-127"/>
                <a:ea typeface="한컴 윤고딕 240" panose="02020603020101020101" pitchFamily="18" charset="-127"/>
                <a:cs typeface="+mn-cs"/>
              </a:rPr>
              <a:t>of YWCA Korea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55B3E0-F5BA-4FB3-98D6-027B388423BB}"/>
              </a:ext>
            </a:extLst>
          </p:cNvPr>
          <p:cNvSpPr txBox="1"/>
          <p:nvPr/>
        </p:nvSpPr>
        <p:spPr>
          <a:xfrm>
            <a:off x="4200308" y="2153231"/>
            <a:ext cx="105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7C80"/>
                </a:solidFill>
                <a:latin typeface="Segoe Script" panose="030B0504020000000003" pitchFamily="66" charset="0"/>
              </a:rPr>
              <a:t>02</a:t>
            </a:r>
            <a:endParaRPr lang="ko-KR" altLang="en-US" sz="3200" b="1" dirty="0">
              <a:solidFill>
                <a:srgbClr val="FF7C80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803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08548" y="723899"/>
            <a:ext cx="10742676" cy="613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789276" y="121195"/>
            <a:ext cx="6613447" cy="574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Campaign Movement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E4D601A-EDBF-4AA8-B18E-A42A3B53B4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67"/>
          <a:stretch/>
        </p:blipFill>
        <p:spPr>
          <a:xfrm>
            <a:off x="764182" y="942599"/>
            <a:ext cx="5696700" cy="56967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9D5B164-DBDA-4E6B-8CAF-98695BD10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802" y="3645024"/>
            <a:ext cx="4366367" cy="29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77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08548" y="723899"/>
            <a:ext cx="10742676" cy="613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789276" y="121195"/>
            <a:ext cx="6613447" cy="574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Campaign Movement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FC8C64A-AE36-4C6A-933E-92F5173587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44" t="9051" r="19288" b="12201"/>
          <a:stretch/>
        </p:blipFill>
        <p:spPr>
          <a:xfrm>
            <a:off x="831377" y="894727"/>
            <a:ext cx="6674062" cy="455049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7F691D9-909C-4598-A8B9-7FE9279204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63" t="14300" r="35235" b="10557"/>
          <a:stretch/>
        </p:blipFill>
        <p:spPr>
          <a:xfrm>
            <a:off x="7520119" y="1052736"/>
            <a:ext cx="3816424" cy="515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43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08548" y="723899"/>
            <a:ext cx="10742676" cy="613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789276" y="121195"/>
            <a:ext cx="6613447" cy="574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Campaign Movement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FD48E75-AA03-414D-99B8-A1386F3BF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76" y="836712"/>
            <a:ext cx="10142396" cy="570509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E9D6938-2176-4A56-81A0-635B46A18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120" y="4595333"/>
            <a:ext cx="2762052" cy="195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16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08548" y="723899"/>
            <a:ext cx="10742676" cy="613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789276" y="121195"/>
            <a:ext cx="6613447" cy="574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Campaign Movement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3EE3C05-DCB7-4D09-8470-456FBFC4F0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78" t="13251" r="20107" b="13250"/>
          <a:stretch/>
        </p:blipFill>
        <p:spPr>
          <a:xfrm>
            <a:off x="2307478" y="1268760"/>
            <a:ext cx="731691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77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08548" y="723899"/>
            <a:ext cx="10742676" cy="613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789276" y="121195"/>
            <a:ext cx="6613447" cy="574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Legislative movement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E759099-4121-459E-9CE1-F9F838E606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3790949"/>
            <a:ext cx="4285688" cy="285293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87FCABF-FBD1-4A6F-9FEF-D0FF5654E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2418039"/>
            <a:ext cx="5756197" cy="431876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143FB01-769A-471B-A893-E41214E60B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27" y="806659"/>
            <a:ext cx="4279406" cy="28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22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08548" y="723899"/>
            <a:ext cx="10742676" cy="613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789276" y="121195"/>
            <a:ext cx="6613447" cy="574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Solidarity activities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098" name="Picture 2" descr="여성 시각으로 해석한 &amp;#39;주기-도문&amp;#39;…&amp;quot;뿌리 깊은 혐오와 차별 속에서 우리를 속히 구하여 주십시오&amp;quot; &amp;lt; 신학 &amp;lt; 기사본문 - 뉴스앤조이">
            <a:extLst>
              <a:ext uri="{FF2B5EF4-FFF2-40B4-BE49-F238E27FC236}">
                <a16:creationId xmlns:a16="http://schemas.microsoft.com/office/drawing/2014/main" id="{E2EB603A-5941-4ED6-89B9-9FB39CC70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3246921"/>
            <a:ext cx="5975304" cy="336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강남역 살인사건 1주기…여성혐오 논의 &amp;#39;눈길&amp;#39;- 데일리굿뉴스">
            <a:extLst>
              <a:ext uri="{FF2B5EF4-FFF2-40B4-BE49-F238E27FC236}">
                <a16:creationId xmlns:a16="http://schemas.microsoft.com/office/drawing/2014/main" id="{97621423-0697-4411-A3AF-792F67E20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741507"/>
            <a:ext cx="4297277" cy="241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강남역 살인사건 5주기&amp;#39; 여성주의 연합예배 열려-국민일보">
            <a:extLst>
              <a:ext uri="{FF2B5EF4-FFF2-40B4-BE49-F238E27FC236}">
                <a16:creationId xmlns:a16="http://schemas.microsoft.com/office/drawing/2014/main" id="{82B36D8E-3535-4A75-BD0E-CDC21F723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76" y="836712"/>
            <a:ext cx="4175104" cy="59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530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rgbClr val="959AC5"/>
          </a:fgClr>
          <a:bgClr>
            <a:srgbClr val="858BBD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>
            <a:extLst>
              <a:ext uri="{FF2B5EF4-FFF2-40B4-BE49-F238E27FC236}">
                <a16:creationId xmlns:a16="http://schemas.microsoft.com/office/drawing/2014/main" id="{02E07F04-FFDC-4EDF-8C94-EF43DC3FE7A5}"/>
              </a:ext>
            </a:extLst>
          </p:cNvPr>
          <p:cNvGrpSpPr/>
          <p:nvPr/>
        </p:nvGrpSpPr>
        <p:grpSpPr>
          <a:xfrm>
            <a:off x="3822180" y="1696949"/>
            <a:ext cx="4547379" cy="3192290"/>
            <a:chOff x="3644899" y="1724942"/>
            <a:chExt cx="4547379" cy="3192290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137189D5-4BBE-46AA-A3F8-C42E75DACAEC}"/>
                </a:ext>
              </a:extLst>
            </p:cNvPr>
            <p:cNvSpPr/>
            <p:nvPr/>
          </p:nvSpPr>
          <p:spPr>
            <a:xfrm>
              <a:off x="3644899" y="1981200"/>
              <a:ext cx="4547379" cy="2936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endParaRPr>
            </a:p>
          </p:txBody>
        </p:sp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02173844-790D-4843-98FB-04FDB4AC019A}"/>
                </a:ext>
              </a:extLst>
            </p:cNvPr>
            <p:cNvSpPr/>
            <p:nvPr/>
          </p:nvSpPr>
          <p:spPr>
            <a:xfrm>
              <a:off x="3795092" y="2137051"/>
              <a:ext cx="144000" cy="144000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B28C3373-707C-4413-9F71-CBC8231D1737}"/>
                </a:ext>
              </a:extLst>
            </p:cNvPr>
            <p:cNvCxnSpPr>
              <a:cxnSpLocks/>
            </p:cNvCxnSpPr>
            <p:nvPr/>
          </p:nvCxnSpPr>
          <p:spPr>
            <a:xfrm>
              <a:off x="4137250" y="2445323"/>
              <a:ext cx="3780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A09F0B45-ADE1-4A19-A177-83DE1629ADE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252498" y="3433051"/>
              <a:ext cx="2592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id="{6A59DE0D-6F8B-4B6D-BD64-7E2F0E577FDA}"/>
                </a:ext>
              </a:extLst>
            </p:cNvPr>
            <p:cNvSpPr/>
            <p:nvPr/>
          </p:nvSpPr>
          <p:spPr>
            <a:xfrm>
              <a:off x="3795092" y="2435641"/>
              <a:ext cx="144000" cy="144000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769AD2F8-ADBA-4750-8816-278B798EC059}"/>
                </a:ext>
              </a:extLst>
            </p:cNvPr>
            <p:cNvSpPr/>
            <p:nvPr/>
          </p:nvSpPr>
          <p:spPr>
            <a:xfrm>
              <a:off x="3795092" y="2734231"/>
              <a:ext cx="144000" cy="144000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3B9BF877-A823-499A-BFB9-D72C3E509936}"/>
                </a:ext>
              </a:extLst>
            </p:cNvPr>
            <p:cNvSpPr/>
            <p:nvPr/>
          </p:nvSpPr>
          <p:spPr>
            <a:xfrm>
              <a:off x="3795092" y="3032821"/>
              <a:ext cx="144000" cy="144000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id="{3F2AEFC4-80C2-4277-B317-0D33968441C1}"/>
                </a:ext>
              </a:extLst>
            </p:cNvPr>
            <p:cNvSpPr/>
            <p:nvPr/>
          </p:nvSpPr>
          <p:spPr>
            <a:xfrm>
              <a:off x="3795092" y="3331411"/>
              <a:ext cx="144000" cy="144000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id="{1C6F3A71-B2B8-4D6E-B814-2C5BD610945B}"/>
                </a:ext>
              </a:extLst>
            </p:cNvPr>
            <p:cNvSpPr/>
            <p:nvPr/>
          </p:nvSpPr>
          <p:spPr>
            <a:xfrm>
              <a:off x="3795092" y="3630001"/>
              <a:ext cx="144000" cy="144000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id="{64359E6C-19E4-44BE-A19F-229F18868387}"/>
                </a:ext>
              </a:extLst>
            </p:cNvPr>
            <p:cNvSpPr/>
            <p:nvPr/>
          </p:nvSpPr>
          <p:spPr>
            <a:xfrm>
              <a:off x="3795092" y="3928591"/>
              <a:ext cx="144000" cy="144000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id="{EC3136B7-2ABC-45C0-8604-A054475B0D84}"/>
                </a:ext>
              </a:extLst>
            </p:cNvPr>
            <p:cNvSpPr/>
            <p:nvPr/>
          </p:nvSpPr>
          <p:spPr>
            <a:xfrm>
              <a:off x="3795092" y="4227181"/>
              <a:ext cx="144000" cy="144000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8F976E3B-1325-4752-A612-6990C5B4723D}"/>
                </a:ext>
              </a:extLst>
            </p:cNvPr>
            <p:cNvSpPr/>
            <p:nvPr/>
          </p:nvSpPr>
          <p:spPr>
            <a:xfrm>
              <a:off x="3795092" y="4525771"/>
              <a:ext cx="144000" cy="144000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AF5EAAF0-1873-449B-BC4A-DB51D0C7C60D}"/>
                </a:ext>
              </a:extLst>
            </p:cNvPr>
            <p:cNvCxnSpPr>
              <a:cxnSpLocks/>
            </p:cNvCxnSpPr>
            <p:nvPr/>
          </p:nvCxnSpPr>
          <p:spPr>
            <a:xfrm>
              <a:off x="4137250" y="2744895"/>
              <a:ext cx="3780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>
              <a:extLst>
                <a:ext uri="{FF2B5EF4-FFF2-40B4-BE49-F238E27FC236}">
                  <a16:creationId xmlns:a16="http://schemas.microsoft.com/office/drawing/2014/main" id="{ADB2CD43-F12E-4987-819C-4030E44219C3}"/>
                </a:ext>
              </a:extLst>
            </p:cNvPr>
            <p:cNvCxnSpPr>
              <a:cxnSpLocks/>
            </p:cNvCxnSpPr>
            <p:nvPr/>
          </p:nvCxnSpPr>
          <p:spPr>
            <a:xfrm>
              <a:off x="4137250" y="3044467"/>
              <a:ext cx="3780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>
              <a:extLst>
                <a:ext uri="{FF2B5EF4-FFF2-40B4-BE49-F238E27FC236}">
                  <a16:creationId xmlns:a16="http://schemas.microsoft.com/office/drawing/2014/main" id="{10AB6868-C9ED-4EF4-B06E-4B9DF7798992}"/>
                </a:ext>
              </a:extLst>
            </p:cNvPr>
            <p:cNvCxnSpPr>
              <a:cxnSpLocks/>
            </p:cNvCxnSpPr>
            <p:nvPr/>
          </p:nvCxnSpPr>
          <p:spPr>
            <a:xfrm>
              <a:off x="4137250" y="3344039"/>
              <a:ext cx="3780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315D6658-2498-4F51-9921-0EFC84F37645}"/>
                </a:ext>
              </a:extLst>
            </p:cNvPr>
            <p:cNvCxnSpPr>
              <a:cxnSpLocks/>
            </p:cNvCxnSpPr>
            <p:nvPr/>
          </p:nvCxnSpPr>
          <p:spPr>
            <a:xfrm>
              <a:off x="4137250" y="3643611"/>
              <a:ext cx="3780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2C708741-AAC0-4698-A35D-AADC41DA3833}"/>
                </a:ext>
              </a:extLst>
            </p:cNvPr>
            <p:cNvCxnSpPr>
              <a:cxnSpLocks/>
            </p:cNvCxnSpPr>
            <p:nvPr/>
          </p:nvCxnSpPr>
          <p:spPr>
            <a:xfrm>
              <a:off x="4137250" y="3943183"/>
              <a:ext cx="3780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878BD7A4-A1E6-486A-A6FE-69A024746114}"/>
                </a:ext>
              </a:extLst>
            </p:cNvPr>
            <p:cNvCxnSpPr>
              <a:cxnSpLocks/>
            </p:cNvCxnSpPr>
            <p:nvPr/>
          </p:nvCxnSpPr>
          <p:spPr>
            <a:xfrm>
              <a:off x="4137250" y="4242755"/>
              <a:ext cx="3780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id="{4F9E29FC-7A22-4451-8C97-ED738BDDD61F}"/>
                </a:ext>
              </a:extLst>
            </p:cNvPr>
            <p:cNvCxnSpPr>
              <a:cxnSpLocks/>
            </p:cNvCxnSpPr>
            <p:nvPr/>
          </p:nvCxnSpPr>
          <p:spPr>
            <a:xfrm>
              <a:off x="4137250" y="4542326"/>
              <a:ext cx="3780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A52B1510-2309-45BD-82F8-2471493D5E2B}"/>
                </a:ext>
              </a:extLst>
            </p:cNvPr>
            <p:cNvSpPr/>
            <p:nvPr/>
          </p:nvSpPr>
          <p:spPr>
            <a:xfrm>
              <a:off x="5286359" y="1849728"/>
              <a:ext cx="1186347" cy="374659"/>
            </a:xfrm>
            <a:custGeom>
              <a:avLst/>
              <a:gdLst>
                <a:gd name="connsiteX0" fmla="*/ 606490 w 2388637"/>
                <a:gd name="connsiteY0" fmla="*/ 0 h 774440"/>
                <a:gd name="connsiteX1" fmla="*/ 2379306 w 2388637"/>
                <a:gd name="connsiteY1" fmla="*/ 0 h 774440"/>
                <a:gd name="connsiteX2" fmla="*/ 2323323 w 2388637"/>
                <a:gd name="connsiteY2" fmla="*/ 74644 h 774440"/>
                <a:gd name="connsiteX3" fmla="*/ 2323323 w 2388637"/>
                <a:gd name="connsiteY3" fmla="*/ 74644 h 774440"/>
                <a:gd name="connsiteX4" fmla="*/ 2313992 w 2388637"/>
                <a:gd name="connsiteY4" fmla="*/ 111967 h 774440"/>
                <a:gd name="connsiteX5" fmla="*/ 2388637 w 2388637"/>
                <a:gd name="connsiteY5" fmla="*/ 167951 h 774440"/>
                <a:gd name="connsiteX6" fmla="*/ 2323323 w 2388637"/>
                <a:gd name="connsiteY6" fmla="*/ 186612 h 774440"/>
                <a:gd name="connsiteX7" fmla="*/ 2369976 w 2388637"/>
                <a:gd name="connsiteY7" fmla="*/ 279918 h 774440"/>
                <a:gd name="connsiteX8" fmla="*/ 2323323 w 2388637"/>
                <a:gd name="connsiteY8" fmla="*/ 270587 h 774440"/>
                <a:gd name="connsiteX9" fmla="*/ 2323323 w 2388637"/>
                <a:gd name="connsiteY9" fmla="*/ 270587 h 774440"/>
                <a:gd name="connsiteX10" fmla="*/ 2388637 w 2388637"/>
                <a:gd name="connsiteY10" fmla="*/ 391885 h 774440"/>
                <a:gd name="connsiteX11" fmla="*/ 2295331 w 2388637"/>
                <a:gd name="connsiteY11" fmla="*/ 401216 h 774440"/>
                <a:gd name="connsiteX12" fmla="*/ 2341984 w 2388637"/>
                <a:gd name="connsiteY12" fmla="*/ 475861 h 774440"/>
                <a:gd name="connsiteX13" fmla="*/ 2258008 w 2388637"/>
                <a:gd name="connsiteY13" fmla="*/ 485191 h 774440"/>
                <a:gd name="connsiteX14" fmla="*/ 2323323 w 2388637"/>
                <a:gd name="connsiteY14" fmla="*/ 587828 h 774440"/>
                <a:gd name="connsiteX15" fmla="*/ 2369976 w 2388637"/>
                <a:gd name="connsiteY15" fmla="*/ 615820 h 774440"/>
                <a:gd name="connsiteX16" fmla="*/ 2295331 w 2388637"/>
                <a:gd name="connsiteY16" fmla="*/ 587828 h 774440"/>
                <a:gd name="connsiteX17" fmla="*/ 2332653 w 2388637"/>
                <a:gd name="connsiteY17" fmla="*/ 634481 h 774440"/>
                <a:gd name="connsiteX18" fmla="*/ 2313992 w 2388637"/>
                <a:gd name="connsiteY18" fmla="*/ 690465 h 774440"/>
                <a:gd name="connsiteX19" fmla="*/ 2388637 w 2388637"/>
                <a:gd name="connsiteY19" fmla="*/ 718457 h 774440"/>
                <a:gd name="connsiteX20" fmla="*/ 2341984 w 2388637"/>
                <a:gd name="connsiteY20" fmla="*/ 765110 h 774440"/>
                <a:gd name="connsiteX21" fmla="*/ 55984 w 2388637"/>
                <a:gd name="connsiteY21" fmla="*/ 774440 h 774440"/>
                <a:gd name="connsiteX22" fmla="*/ 55984 w 2388637"/>
                <a:gd name="connsiteY22" fmla="*/ 774440 h 774440"/>
                <a:gd name="connsiteX23" fmla="*/ 93306 w 2388637"/>
                <a:gd name="connsiteY23" fmla="*/ 690465 h 774440"/>
                <a:gd name="connsiteX24" fmla="*/ 111967 w 2388637"/>
                <a:gd name="connsiteY24" fmla="*/ 662473 h 774440"/>
                <a:gd name="connsiteX25" fmla="*/ 0 w 2388637"/>
                <a:gd name="connsiteY25" fmla="*/ 634481 h 774440"/>
                <a:gd name="connsiteX26" fmla="*/ 65314 w 2388637"/>
                <a:gd name="connsiteY26" fmla="*/ 615820 h 774440"/>
                <a:gd name="connsiteX27" fmla="*/ 37323 w 2388637"/>
                <a:gd name="connsiteY27" fmla="*/ 569167 h 774440"/>
                <a:gd name="connsiteX28" fmla="*/ 93306 w 2388637"/>
                <a:gd name="connsiteY28" fmla="*/ 531844 h 774440"/>
                <a:gd name="connsiteX29" fmla="*/ 93306 w 2388637"/>
                <a:gd name="connsiteY29" fmla="*/ 531844 h 774440"/>
                <a:gd name="connsiteX30" fmla="*/ 158621 w 2388637"/>
                <a:gd name="connsiteY30" fmla="*/ 429208 h 774440"/>
                <a:gd name="connsiteX31" fmla="*/ 130629 w 2388637"/>
                <a:gd name="connsiteY31" fmla="*/ 354563 h 774440"/>
                <a:gd name="connsiteX32" fmla="*/ 130629 w 2388637"/>
                <a:gd name="connsiteY32" fmla="*/ 354563 h 774440"/>
                <a:gd name="connsiteX33" fmla="*/ 139959 w 2388637"/>
                <a:gd name="connsiteY33" fmla="*/ 279918 h 774440"/>
                <a:gd name="connsiteX34" fmla="*/ 186612 w 2388637"/>
                <a:gd name="connsiteY34" fmla="*/ 214604 h 774440"/>
                <a:gd name="connsiteX35" fmla="*/ 111967 w 2388637"/>
                <a:gd name="connsiteY35" fmla="*/ 195942 h 774440"/>
                <a:gd name="connsiteX36" fmla="*/ 139959 w 2388637"/>
                <a:gd name="connsiteY36" fmla="*/ 139959 h 774440"/>
                <a:gd name="connsiteX37" fmla="*/ 111967 w 2388637"/>
                <a:gd name="connsiteY37" fmla="*/ 93306 h 774440"/>
                <a:gd name="connsiteX38" fmla="*/ 111967 w 2388637"/>
                <a:gd name="connsiteY38" fmla="*/ 93306 h 774440"/>
                <a:gd name="connsiteX39" fmla="*/ 111967 w 2388637"/>
                <a:gd name="connsiteY39" fmla="*/ 93306 h 774440"/>
                <a:gd name="connsiteX40" fmla="*/ 55984 w 2388637"/>
                <a:gd name="connsiteY40" fmla="*/ 74644 h 774440"/>
                <a:gd name="connsiteX41" fmla="*/ 83976 w 2388637"/>
                <a:gd name="connsiteY41" fmla="*/ 65314 h 774440"/>
                <a:gd name="connsiteX42" fmla="*/ 9331 w 2388637"/>
                <a:gd name="connsiteY42" fmla="*/ 9330 h 774440"/>
                <a:gd name="connsiteX43" fmla="*/ 606490 w 2388637"/>
                <a:gd name="connsiteY43" fmla="*/ 0 h 774440"/>
                <a:gd name="connsiteX0" fmla="*/ 606490 w 2388637"/>
                <a:gd name="connsiteY0" fmla="*/ 0 h 774440"/>
                <a:gd name="connsiteX1" fmla="*/ 2379306 w 2388637"/>
                <a:gd name="connsiteY1" fmla="*/ 0 h 774440"/>
                <a:gd name="connsiteX2" fmla="*/ 2323323 w 2388637"/>
                <a:gd name="connsiteY2" fmla="*/ 74644 h 774440"/>
                <a:gd name="connsiteX3" fmla="*/ 2323323 w 2388637"/>
                <a:gd name="connsiteY3" fmla="*/ 74644 h 774440"/>
                <a:gd name="connsiteX4" fmla="*/ 2313992 w 2388637"/>
                <a:gd name="connsiteY4" fmla="*/ 111967 h 774440"/>
                <a:gd name="connsiteX5" fmla="*/ 2388637 w 2388637"/>
                <a:gd name="connsiteY5" fmla="*/ 167951 h 774440"/>
                <a:gd name="connsiteX6" fmla="*/ 2323323 w 2388637"/>
                <a:gd name="connsiteY6" fmla="*/ 186612 h 774440"/>
                <a:gd name="connsiteX7" fmla="*/ 2369976 w 2388637"/>
                <a:gd name="connsiteY7" fmla="*/ 279918 h 774440"/>
                <a:gd name="connsiteX8" fmla="*/ 2323323 w 2388637"/>
                <a:gd name="connsiteY8" fmla="*/ 270587 h 774440"/>
                <a:gd name="connsiteX9" fmla="*/ 2323323 w 2388637"/>
                <a:gd name="connsiteY9" fmla="*/ 270587 h 774440"/>
                <a:gd name="connsiteX10" fmla="*/ 2388637 w 2388637"/>
                <a:gd name="connsiteY10" fmla="*/ 391885 h 774440"/>
                <a:gd name="connsiteX11" fmla="*/ 2295331 w 2388637"/>
                <a:gd name="connsiteY11" fmla="*/ 401216 h 774440"/>
                <a:gd name="connsiteX12" fmla="*/ 2341984 w 2388637"/>
                <a:gd name="connsiteY12" fmla="*/ 475861 h 774440"/>
                <a:gd name="connsiteX13" fmla="*/ 2258008 w 2388637"/>
                <a:gd name="connsiteY13" fmla="*/ 485191 h 774440"/>
                <a:gd name="connsiteX14" fmla="*/ 2323323 w 2388637"/>
                <a:gd name="connsiteY14" fmla="*/ 587828 h 774440"/>
                <a:gd name="connsiteX15" fmla="*/ 2369976 w 2388637"/>
                <a:gd name="connsiteY15" fmla="*/ 615820 h 774440"/>
                <a:gd name="connsiteX16" fmla="*/ 2295331 w 2388637"/>
                <a:gd name="connsiteY16" fmla="*/ 587828 h 774440"/>
                <a:gd name="connsiteX17" fmla="*/ 2332653 w 2388637"/>
                <a:gd name="connsiteY17" fmla="*/ 634481 h 774440"/>
                <a:gd name="connsiteX18" fmla="*/ 2313992 w 2388637"/>
                <a:gd name="connsiteY18" fmla="*/ 690465 h 774440"/>
                <a:gd name="connsiteX19" fmla="*/ 2388637 w 2388637"/>
                <a:gd name="connsiteY19" fmla="*/ 718457 h 774440"/>
                <a:gd name="connsiteX20" fmla="*/ 2341984 w 2388637"/>
                <a:gd name="connsiteY20" fmla="*/ 765110 h 774440"/>
                <a:gd name="connsiteX21" fmla="*/ 55984 w 2388637"/>
                <a:gd name="connsiteY21" fmla="*/ 774440 h 774440"/>
                <a:gd name="connsiteX22" fmla="*/ 55984 w 2388637"/>
                <a:gd name="connsiteY22" fmla="*/ 774440 h 774440"/>
                <a:gd name="connsiteX23" fmla="*/ 93306 w 2388637"/>
                <a:gd name="connsiteY23" fmla="*/ 690465 h 774440"/>
                <a:gd name="connsiteX24" fmla="*/ 111967 w 2388637"/>
                <a:gd name="connsiteY24" fmla="*/ 662473 h 774440"/>
                <a:gd name="connsiteX25" fmla="*/ 0 w 2388637"/>
                <a:gd name="connsiteY25" fmla="*/ 634481 h 774440"/>
                <a:gd name="connsiteX26" fmla="*/ 65314 w 2388637"/>
                <a:gd name="connsiteY26" fmla="*/ 615820 h 774440"/>
                <a:gd name="connsiteX27" fmla="*/ 37323 w 2388637"/>
                <a:gd name="connsiteY27" fmla="*/ 569167 h 774440"/>
                <a:gd name="connsiteX28" fmla="*/ 93306 w 2388637"/>
                <a:gd name="connsiteY28" fmla="*/ 531844 h 774440"/>
                <a:gd name="connsiteX29" fmla="*/ 93306 w 2388637"/>
                <a:gd name="connsiteY29" fmla="*/ 531844 h 774440"/>
                <a:gd name="connsiteX30" fmla="*/ 53846 w 2388637"/>
                <a:gd name="connsiteY30" fmla="*/ 409518 h 774440"/>
                <a:gd name="connsiteX31" fmla="*/ 130629 w 2388637"/>
                <a:gd name="connsiteY31" fmla="*/ 354563 h 774440"/>
                <a:gd name="connsiteX32" fmla="*/ 130629 w 2388637"/>
                <a:gd name="connsiteY32" fmla="*/ 354563 h 774440"/>
                <a:gd name="connsiteX33" fmla="*/ 139959 w 2388637"/>
                <a:gd name="connsiteY33" fmla="*/ 279918 h 774440"/>
                <a:gd name="connsiteX34" fmla="*/ 186612 w 2388637"/>
                <a:gd name="connsiteY34" fmla="*/ 214604 h 774440"/>
                <a:gd name="connsiteX35" fmla="*/ 111967 w 2388637"/>
                <a:gd name="connsiteY35" fmla="*/ 195942 h 774440"/>
                <a:gd name="connsiteX36" fmla="*/ 139959 w 2388637"/>
                <a:gd name="connsiteY36" fmla="*/ 139959 h 774440"/>
                <a:gd name="connsiteX37" fmla="*/ 111967 w 2388637"/>
                <a:gd name="connsiteY37" fmla="*/ 93306 h 774440"/>
                <a:gd name="connsiteX38" fmla="*/ 111967 w 2388637"/>
                <a:gd name="connsiteY38" fmla="*/ 93306 h 774440"/>
                <a:gd name="connsiteX39" fmla="*/ 111967 w 2388637"/>
                <a:gd name="connsiteY39" fmla="*/ 93306 h 774440"/>
                <a:gd name="connsiteX40" fmla="*/ 55984 w 2388637"/>
                <a:gd name="connsiteY40" fmla="*/ 74644 h 774440"/>
                <a:gd name="connsiteX41" fmla="*/ 83976 w 2388637"/>
                <a:gd name="connsiteY41" fmla="*/ 65314 h 774440"/>
                <a:gd name="connsiteX42" fmla="*/ 9331 w 2388637"/>
                <a:gd name="connsiteY42" fmla="*/ 9330 h 774440"/>
                <a:gd name="connsiteX43" fmla="*/ 606490 w 2388637"/>
                <a:gd name="connsiteY43" fmla="*/ 0 h 774440"/>
                <a:gd name="connsiteX0" fmla="*/ 606490 w 2388637"/>
                <a:gd name="connsiteY0" fmla="*/ 0 h 774440"/>
                <a:gd name="connsiteX1" fmla="*/ 2379306 w 2388637"/>
                <a:gd name="connsiteY1" fmla="*/ 0 h 774440"/>
                <a:gd name="connsiteX2" fmla="*/ 2323323 w 2388637"/>
                <a:gd name="connsiteY2" fmla="*/ 74644 h 774440"/>
                <a:gd name="connsiteX3" fmla="*/ 2323323 w 2388637"/>
                <a:gd name="connsiteY3" fmla="*/ 74644 h 774440"/>
                <a:gd name="connsiteX4" fmla="*/ 2313992 w 2388637"/>
                <a:gd name="connsiteY4" fmla="*/ 111967 h 774440"/>
                <a:gd name="connsiteX5" fmla="*/ 2388637 w 2388637"/>
                <a:gd name="connsiteY5" fmla="*/ 167951 h 774440"/>
                <a:gd name="connsiteX6" fmla="*/ 2323323 w 2388637"/>
                <a:gd name="connsiteY6" fmla="*/ 186612 h 774440"/>
                <a:gd name="connsiteX7" fmla="*/ 2369976 w 2388637"/>
                <a:gd name="connsiteY7" fmla="*/ 279918 h 774440"/>
                <a:gd name="connsiteX8" fmla="*/ 2323323 w 2388637"/>
                <a:gd name="connsiteY8" fmla="*/ 270587 h 774440"/>
                <a:gd name="connsiteX9" fmla="*/ 2323323 w 2388637"/>
                <a:gd name="connsiteY9" fmla="*/ 270587 h 774440"/>
                <a:gd name="connsiteX10" fmla="*/ 2388637 w 2388637"/>
                <a:gd name="connsiteY10" fmla="*/ 391885 h 774440"/>
                <a:gd name="connsiteX11" fmla="*/ 2295331 w 2388637"/>
                <a:gd name="connsiteY11" fmla="*/ 401216 h 774440"/>
                <a:gd name="connsiteX12" fmla="*/ 2341984 w 2388637"/>
                <a:gd name="connsiteY12" fmla="*/ 475861 h 774440"/>
                <a:gd name="connsiteX13" fmla="*/ 2258008 w 2388637"/>
                <a:gd name="connsiteY13" fmla="*/ 485191 h 774440"/>
                <a:gd name="connsiteX14" fmla="*/ 2323323 w 2388637"/>
                <a:gd name="connsiteY14" fmla="*/ 587828 h 774440"/>
                <a:gd name="connsiteX15" fmla="*/ 2369976 w 2388637"/>
                <a:gd name="connsiteY15" fmla="*/ 615820 h 774440"/>
                <a:gd name="connsiteX16" fmla="*/ 2295331 w 2388637"/>
                <a:gd name="connsiteY16" fmla="*/ 587828 h 774440"/>
                <a:gd name="connsiteX17" fmla="*/ 2332653 w 2388637"/>
                <a:gd name="connsiteY17" fmla="*/ 634481 h 774440"/>
                <a:gd name="connsiteX18" fmla="*/ 2313992 w 2388637"/>
                <a:gd name="connsiteY18" fmla="*/ 690465 h 774440"/>
                <a:gd name="connsiteX19" fmla="*/ 2388637 w 2388637"/>
                <a:gd name="connsiteY19" fmla="*/ 718457 h 774440"/>
                <a:gd name="connsiteX20" fmla="*/ 2341984 w 2388637"/>
                <a:gd name="connsiteY20" fmla="*/ 765110 h 774440"/>
                <a:gd name="connsiteX21" fmla="*/ 55984 w 2388637"/>
                <a:gd name="connsiteY21" fmla="*/ 774440 h 774440"/>
                <a:gd name="connsiteX22" fmla="*/ 55984 w 2388637"/>
                <a:gd name="connsiteY22" fmla="*/ 774440 h 774440"/>
                <a:gd name="connsiteX23" fmla="*/ 93306 w 2388637"/>
                <a:gd name="connsiteY23" fmla="*/ 690465 h 774440"/>
                <a:gd name="connsiteX24" fmla="*/ 111967 w 2388637"/>
                <a:gd name="connsiteY24" fmla="*/ 662473 h 774440"/>
                <a:gd name="connsiteX25" fmla="*/ 0 w 2388637"/>
                <a:gd name="connsiteY25" fmla="*/ 634481 h 774440"/>
                <a:gd name="connsiteX26" fmla="*/ 65314 w 2388637"/>
                <a:gd name="connsiteY26" fmla="*/ 615820 h 774440"/>
                <a:gd name="connsiteX27" fmla="*/ 37323 w 2388637"/>
                <a:gd name="connsiteY27" fmla="*/ 569167 h 774440"/>
                <a:gd name="connsiteX28" fmla="*/ 93306 w 2388637"/>
                <a:gd name="connsiteY28" fmla="*/ 531844 h 774440"/>
                <a:gd name="connsiteX29" fmla="*/ 71081 w 2388637"/>
                <a:gd name="connsiteY29" fmla="*/ 505593 h 774440"/>
                <a:gd name="connsiteX30" fmla="*/ 53846 w 2388637"/>
                <a:gd name="connsiteY30" fmla="*/ 409518 h 774440"/>
                <a:gd name="connsiteX31" fmla="*/ 130629 w 2388637"/>
                <a:gd name="connsiteY31" fmla="*/ 354563 h 774440"/>
                <a:gd name="connsiteX32" fmla="*/ 130629 w 2388637"/>
                <a:gd name="connsiteY32" fmla="*/ 354563 h 774440"/>
                <a:gd name="connsiteX33" fmla="*/ 139959 w 2388637"/>
                <a:gd name="connsiteY33" fmla="*/ 279918 h 774440"/>
                <a:gd name="connsiteX34" fmla="*/ 186612 w 2388637"/>
                <a:gd name="connsiteY34" fmla="*/ 214604 h 774440"/>
                <a:gd name="connsiteX35" fmla="*/ 111967 w 2388637"/>
                <a:gd name="connsiteY35" fmla="*/ 195942 h 774440"/>
                <a:gd name="connsiteX36" fmla="*/ 139959 w 2388637"/>
                <a:gd name="connsiteY36" fmla="*/ 139959 h 774440"/>
                <a:gd name="connsiteX37" fmla="*/ 111967 w 2388637"/>
                <a:gd name="connsiteY37" fmla="*/ 93306 h 774440"/>
                <a:gd name="connsiteX38" fmla="*/ 111967 w 2388637"/>
                <a:gd name="connsiteY38" fmla="*/ 93306 h 774440"/>
                <a:gd name="connsiteX39" fmla="*/ 111967 w 2388637"/>
                <a:gd name="connsiteY39" fmla="*/ 93306 h 774440"/>
                <a:gd name="connsiteX40" fmla="*/ 55984 w 2388637"/>
                <a:gd name="connsiteY40" fmla="*/ 74644 h 774440"/>
                <a:gd name="connsiteX41" fmla="*/ 83976 w 2388637"/>
                <a:gd name="connsiteY41" fmla="*/ 65314 h 774440"/>
                <a:gd name="connsiteX42" fmla="*/ 9331 w 2388637"/>
                <a:gd name="connsiteY42" fmla="*/ 9330 h 774440"/>
                <a:gd name="connsiteX43" fmla="*/ 606490 w 2388637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121298 w 2379306"/>
                <a:gd name="connsiteY31" fmla="*/ 354563 h 774440"/>
                <a:gd name="connsiteX32" fmla="*/ 121298 w 2379306"/>
                <a:gd name="connsiteY32" fmla="*/ 354563 h 774440"/>
                <a:gd name="connsiteX33" fmla="*/ 130628 w 2379306"/>
                <a:gd name="connsiteY33" fmla="*/ 279918 h 774440"/>
                <a:gd name="connsiteX34" fmla="*/ 177281 w 2379306"/>
                <a:gd name="connsiteY34" fmla="*/ 214604 h 774440"/>
                <a:gd name="connsiteX35" fmla="*/ 102636 w 2379306"/>
                <a:gd name="connsiteY35" fmla="*/ 195942 h 774440"/>
                <a:gd name="connsiteX36" fmla="*/ 130628 w 2379306"/>
                <a:gd name="connsiteY36" fmla="*/ 139959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121298 w 2379306"/>
                <a:gd name="connsiteY31" fmla="*/ 354563 h 774440"/>
                <a:gd name="connsiteX32" fmla="*/ 57798 w 2379306"/>
                <a:gd name="connsiteY32" fmla="*/ 341438 h 774440"/>
                <a:gd name="connsiteX33" fmla="*/ 130628 w 2379306"/>
                <a:gd name="connsiteY33" fmla="*/ 279918 h 774440"/>
                <a:gd name="connsiteX34" fmla="*/ 177281 w 2379306"/>
                <a:gd name="connsiteY34" fmla="*/ 214604 h 774440"/>
                <a:gd name="connsiteX35" fmla="*/ 102636 w 2379306"/>
                <a:gd name="connsiteY35" fmla="*/ 195942 h 774440"/>
                <a:gd name="connsiteX36" fmla="*/ 130628 w 2379306"/>
                <a:gd name="connsiteY36" fmla="*/ 139959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121298 w 2379306"/>
                <a:gd name="connsiteY31" fmla="*/ 354563 h 774440"/>
                <a:gd name="connsiteX32" fmla="*/ 57798 w 2379306"/>
                <a:gd name="connsiteY32" fmla="*/ 341438 h 774440"/>
                <a:gd name="connsiteX33" fmla="*/ 89353 w 2379306"/>
                <a:gd name="connsiteY33" fmla="*/ 253667 h 774440"/>
                <a:gd name="connsiteX34" fmla="*/ 177281 w 2379306"/>
                <a:gd name="connsiteY34" fmla="*/ 214604 h 774440"/>
                <a:gd name="connsiteX35" fmla="*/ 102636 w 2379306"/>
                <a:gd name="connsiteY35" fmla="*/ 195942 h 774440"/>
                <a:gd name="connsiteX36" fmla="*/ 130628 w 2379306"/>
                <a:gd name="connsiteY36" fmla="*/ 139959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95898 w 2379306"/>
                <a:gd name="connsiteY31" fmla="*/ 334875 h 774440"/>
                <a:gd name="connsiteX32" fmla="*/ 57798 w 2379306"/>
                <a:gd name="connsiteY32" fmla="*/ 341438 h 774440"/>
                <a:gd name="connsiteX33" fmla="*/ 89353 w 2379306"/>
                <a:gd name="connsiteY33" fmla="*/ 253667 h 774440"/>
                <a:gd name="connsiteX34" fmla="*/ 177281 w 2379306"/>
                <a:gd name="connsiteY34" fmla="*/ 214604 h 774440"/>
                <a:gd name="connsiteX35" fmla="*/ 102636 w 2379306"/>
                <a:gd name="connsiteY35" fmla="*/ 195942 h 774440"/>
                <a:gd name="connsiteX36" fmla="*/ 130628 w 2379306"/>
                <a:gd name="connsiteY36" fmla="*/ 139959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95898 w 2379306"/>
                <a:gd name="connsiteY31" fmla="*/ 334875 h 774440"/>
                <a:gd name="connsiteX32" fmla="*/ 57798 w 2379306"/>
                <a:gd name="connsiteY32" fmla="*/ 341438 h 774440"/>
                <a:gd name="connsiteX33" fmla="*/ 89353 w 2379306"/>
                <a:gd name="connsiteY33" fmla="*/ 253667 h 774440"/>
                <a:gd name="connsiteX34" fmla="*/ 53456 w 2379306"/>
                <a:gd name="connsiteY34" fmla="*/ 194915 h 774440"/>
                <a:gd name="connsiteX35" fmla="*/ 102636 w 2379306"/>
                <a:gd name="connsiteY35" fmla="*/ 195942 h 774440"/>
                <a:gd name="connsiteX36" fmla="*/ 130628 w 2379306"/>
                <a:gd name="connsiteY36" fmla="*/ 139959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95898 w 2379306"/>
                <a:gd name="connsiteY31" fmla="*/ 334875 h 774440"/>
                <a:gd name="connsiteX32" fmla="*/ 57798 w 2379306"/>
                <a:gd name="connsiteY32" fmla="*/ 341438 h 774440"/>
                <a:gd name="connsiteX33" fmla="*/ 89353 w 2379306"/>
                <a:gd name="connsiteY33" fmla="*/ 253667 h 774440"/>
                <a:gd name="connsiteX34" fmla="*/ 53456 w 2379306"/>
                <a:gd name="connsiteY34" fmla="*/ 194915 h 774440"/>
                <a:gd name="connsiteX35" fmla="*/ 102636 w 2379306"/>
                <a:gd name="connsiteY35" fmla="*/ 195942 h 774440"/>
                <a:gd name="connsiteX36" fmla="*/ 86178 w 2379306"/>
                <a:gd name="connsiteY36" fmla="*/ 126832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56887 w 2356887"/>
                <a:gd name="connsiteY10" fmla="*/ 391885 h 774440"/>
                <a:gd name="connsiteX11" fmla="*/ 2263581 w 2356887"/>
                <a:gd name="connsiteY11" fmla="*/ 401216 h 774440"/>
                <a:gd name="connsiteX12" fmla="*/ 2310234 w 2356887"/>
                <a:gd name="connsiteY12" fmla="*/ 475861 h 774440"/>
                <a:gd name="connsiteX13" fmla="*/ 2226258 w 2356887"/>
                <a:gd name="connsiteY13" fmla="*/ 485191 h 774440"/>
                <a:gd name="connsiteX14" fmla="*/ 2291573 w 2356887"/>
                <a:gd name="connsiteY14" fmla="*/ 587828 h 774440"/>
                <a:gd name="connsiteX15" fmla="*/ 2338226 w 2356887"/>
                <a:gd name="connsiteY15" fmla="*/ 615820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282242 w 2356887"/>
                <a:gd name="connsiteY18" fmla="*/ 690465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56887 w 2356887"/>
                <a:gd name="connsiteY10" fmla="*/ 391885 h 774440"/>
                <a:gd name="connsiteX11" fmla="*/ 2263581 w 2356887"/>
                <a:gd name="connsiteY11" fmla="*/ 401216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38226 w 2356887"/>
                <a:gd name="connsiteY15" fmla="*/ 615820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282242 w 2356887"/>
                <a:gd name="connsiteY18" fmla="*/ 690465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56887 w 2356887"/>
                <a:gd name="connsiteY10" fmla="*/ 391885 h 774440"/>
                <a:gd name="connsiteX11" fmla="*/ 2263581 w 2356887"/>
                <a:gd name="connsiteY11" fmla="*/ 401216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38226 w 2356887"/>
                <a:gd name="connsiteY15" fmla="*/ 615820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56887 w 2356887"/>
                <a:gd name="connsiteY10" fmla="*/ 391885 h 774440"/>
                <a:gd name="connsiteX11" fmla="*/ 2263581 w 2356887"/>
                <a:gd name="connsiteY11" fmla="*/ 401216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22351 w 2356887"/>
                <a:gd name="connsiteY15" fmla="*/ 576443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63581 w 2356887"/>
                <a:gd name="connsiteY11" fmla="*/ 401216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22351 w 2356887"/>
                <a:gd name="connsiteY15" fmla="*/ 576443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92156 w 2356887"/>
                <a:gd name="connsiteY11" fmla="*/ 434032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22351 w 2356887"/>
                <a:gd name="connsiteY15" fmla="*/ 576443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37837 w 2356887"/>
                <a:gd name="connsiteY5" fmla="*/ 141699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92156 w 2356887"/>
                <a:gd name="connsiteY11" fmla="*/ 434032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22351 w 2356887"/>
                <a:gd name="connsiteY15" fmla="*/ 576443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326692 w 2356887"/>
                <a:gd name="connsiteY4" fmla="*/ 111966 h 774440"/>
                <a:gd name="connsiteX5" fmla="*/ 2337837 w 2356887"/>
                <a:gd name="connsiteY5" fmla="*/ 141699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92156 w 2356887"/>
                <a:gd name="connsiteY11" fmla="*/ 434032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22351 w 2356887"/>
                <a:gd name="connsiteY15" fmla="*/ 576443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326692 w 2356887"/>
                <a:gd name="connsiteY4" fmla="*/ 111966 h 774440"/>
                <a:gd name="connsiteX5" fmla="*/ 2337837 w 2356887"/>
                <a:gd name="connsiteY5" fmla="*/ 141699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92156 w 2356887"/>
                <a:gd name="connsiteY11" fmla="*/ 434032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19176 w 2356887"/>
                <a:gd name="connsiteY15" fmla="*/ 550192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326692 w 2356887"/>
                <a:gd name="connsiteY4" fmla="*/ 111966 h 774440"/>
                <a:gd name="connsiteX5" fmla="*/ 2337837 w 2356887"/>
                <a:gd name="connsiteY5" fmla="*/ 141699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92156 w 2356887"/>
                <a:gd name="connsiteY11" fmla="*/ 434032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19176 w 2356887"/>
                <a:gd name="connsiteY15" fmla="*/ 550192 h 774440"/>
                <a:gd name="connsiteX16" fmla="*/ 2320731 w 2356887"/>
                <a:gd name="connsiteY16" fmla="*/ 594391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356887" h="774440">
                  <a:moveTo>
                    <a:pt x="574740" y="0"/>
                  </a:moveTo>
                  <a:lnTo>
                    <a:pt x="2347556" y="0"/>
                  </a:lnTo>
                  <a:lnTo>
                    <a:pt x="2291573" y="74644"/>
                  </a:lnTo>
                  <a:lnTo>
                    <a:pt x="2291573" y="74644"/>
                  </a:lnTo>
                  <a:lnTo>
                    <a:pt x="2326692" y="111966"/>
                  </a:lnTo>
                  <a:lnTo>
                    <a:pt x="2337837" y="141699"/>
                  </a:lnTo>
                  <a:lnTo>
                    <a:pt x="2291573" y="186612"/>
                  </a:lnTo>
                  <a:lnTo>
                    <a:pt x="2338226" y="279918"/>
                  </a:lnTo>
                  <a:lnTo>
                    <a:pt x="2291573" y="270587"/>
                  </a:lnTo>
                  <a:lnTo>
                    <a:pt x="2291573" y="270587"/>
                  </a:lnTo>
                  <a:lnTo>
                    <a:pt x="2328312" y="359070"/>
                  </a:lnTo>
                  <a:lnTo>
                    <a:pt x="2292156" y="434032"/>
                  </a:lnTo>
                  <a:lnTo>
                    <a:pt x="2310234" y="475861"/>
                  </a:lnTo>
                  <a:lnTo>
                    <a:pt x="2321508" y="511443"/>
                  </a:lnTo>
                  <a:lnTo>
                    <a:pt x="2291573" y="587828"/>
                  </a:lnTo>
                  <a:lnTo>
                    <a:pt x="2319176" y="550192"/>
                  </a:lnTo>
                  <a:cubicBezTo>
                    <a:pt x="2319694" y="564925"/>
                    <a:pt x="2320213" y="579658"/>
                    <a:pt x="2320731" y="594391"/>
                  </a:cubicBezTo>
                  <a:lnTo>
                    <a:pt x="2300903" y="634481"/>
                  </a:lnTo>
                  <a:lnTo>
                    <a:pt x="2323517" y="677340"/>
                  </a:lnTo>
                  <a:lnTo>
                    <a:pt x="2356887" y="718457"/>
                  </a:lnTo>
                  <a:lnTo>
                    <a:pt x="2310234" y="765110"/>
                  </a:lnTo>
                  <a:lnTo>
                    <a:pt x="24234" y="774440"/>
                  </a:lnTo>
                  <a:lnTo>
                    <a:pt x="24234" y="774440"/>
                  </a:lnTo>
                  <a:lnTo>
                    <a:pt x="61556" y="690465"/>
                  </a:lnTo>
                  <a:lnTo>
                    <a:pt x="80217" y="662473"/>
                  </a:lnTo>
                  <a:lnTo>
                    <a:pt x="0" y="634482"/>
                  </a:lnTo>
                  <a:lnTo>
                    <a:pt x="33564" y="615820"/>
                  </a:lnTo>
                  <a:lnTo>
                    <a:pt x="5573" y="569167"/>
                  </a:lnTo>
                  <a:lnTo>
                    <a:pt x="61556" y="531844"/>
                  </a:lnTo>
                  <a:lnTo>
                    <a:pt x="39331" y="505593"/>
                  </a:lnTo>
                  <a:lnTo>
                    <a:pt x="22096" y="409518"/>
                  </a:lnTo>
                  <a:lnTo>
                    <a:pt x="73479" y="334875"/>
                  </a:lnTo>
                  <a:lnTo>
                    <a:pt x="35379" y="341438"/>
                  </a:lnTo>
                  <a:lnTo>
                    <a:pt x="66934" y="253667"/>
                  </a:lnTo>
                  <a:lnTo>
                    <a:pt x="31037" y="194915"/>
                  </a:lnTo>
                  <a:lnTo>
                    <a:pt x="80217" y="195942"/>
                  </a:lnTo>
                  <a:lnTo>
                    <a:pt x="63759" y="126832"/>
                  </a:lnTo>
                  <a:lnTo>
                    <a:pt x="80217" y="93306"/>
                  </a:lnTo>
                  <a:lnTo>
                    <a:pt x="80217" y="93306"/>
                  </a:lnTo>
                  <a:lnTo>
                    <a:pt x="80217" y="93306"/>
                  </a:lnTo>
                  <a:lnTo>
                    <a:pt x="24234" y="74644"/>
                  </a:lnTo>
                  <a:lnTo>
                    <a:pt x="52226" y="65314"/>
                  </a:lnTo>
                  <a:lnTo>
                    <a:pt x="31556" y="9331"/>
                  </a:lnTo>
                  <a:lnTo>
                    <a:pt x="574740" y="0"/>
                  </a:lnTo>
                  <a:close/>
                </a:path>
              </a:pathLst>
            </a:custGeom>
            <a:solidFill>
              <a:srgbClr val="FF7C80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FAE71A78-34FE-4219-9C97-7D0681E93C00}"/>
                </a:ext>
              </a:extLst>
            </p:cNvPr>
            <p:cNvSpPr/>
            <p:nvPr/>
          </p:nvSpPr>
          <p:spPr>
            <a:xfrm rot="233864">
              <a:off x="5368477" y="1724942"/>
              <a:ext cx="1018822" cy="374659"/>
            </a:xfrm>
            <a:custGeom>
              <a:avLst/>
              <a:gdLst>
                <a:gd name="connsiteX0" fmla="*/ 606490 w 2388637"/>
                <a:gd name="connsiteY0" fmla="*/ 0 h 774440"/>
                <a:gd name="connsiteX1" fmla="*/ 2379306 w 2388637"/>
                <a:gd name="connsiteY1" fmla="*/ 0 h 774440"/>
                <a:gd name="connsiteX2" fmla="*/ 2323323 w 2388637"/>
                <a:gd name="connsiteY2" fmla="*/ 74644 h 774440"/>
                <a:gd name="connsiteX3" fmla="*/ 2323323 w 2388637"/>
                <a:gd name="connsiteY3" fmla="*/ 74644 h 774440"/>
                <a:gd name="connsiteX4" fmla="*/ 2313992 w 2388637"/>
                <a:gd name="connsiteY4" fmla="*/ 111967 h 774440"/>
                <a:gd name="connsiteX5" fmla="*/ 2388637 w 2388637"/>
                <a:gd name="connsiteY5" fmla="*/ 167951 h 774440"/>
                <a:gd name="connsiteX6" fmla="*/ 2323323 w 2388637"/>
                <a:gd name="connsiteY6" fmla="*/ 186612 h 774440"/>
                <a:gd name="connsiteX7" fmla="*/ 2369976 w 2388637"/>
                <a:gd name="connsiteY7" fmla="*/ 279918 h 774440"/>
                <a:gd name="connsiteX8" fmla="*/ 2323323 w 2388637"/>
                <a:gd name="connsiteY8" fmla="*/ 270587 h 774440"/>
                <a:gd name="connsiteX9" fmla="*/ 2323323 w 2388637"/>
                <a:gd name="connsiteY9" fmla="*/ 270587 h 774440"/>
                <a:gd name="connsiteX10" fmla="*/ 2388637 w 2388637"/>
                <a:gd name="connsiteY10" fmla="*/ 391885 h 774440"/>
                <a:gd name="connsiteX11" fmla="*/ 2295331 w 2388637"/>
                <a:gd name="connsiteY11" fmla="*/ 401216 h 774440"/>
                <a:gd name="connsiteX12" fmla="*/ 2341984 w 2388637"/>
                <a:gd name="connsiteY12" fmla="*/ 475861 h 774440"/>
                <a:gd name="connsiteX13" fmla="*/ 2258008 w 2388637"/>
                <a:gd name="connsiteY13" fmla="*/ 485191 h 774440"/>
                <a:gd name="connsiteX14" fmla="*/ 2323323 w 2388637"/>
                <a:gd name="connsiteY14" fmla="*/ 587828 h 774440"/>
                <a:gd name="connsiteX15" fmla="*/ 2369976 w 2388637"/>
                <a:gd name="connsiteY15" fmla="*/ 615820 h 774440"/>
                <a:gd name="connsiteX16" fmla="*/ 2295331 w 2388637"/>
                <a:gd name="connsiteY16" fmla="*/ 587828 h 774440"/>
                <a:gd name="connsiteX17" fmla="*/ 2332653 w 2388637"/>
                <a:gd name="connsiteY17" fmla="*/ 634481 h 774440"/>
                <a:gd name="connsiteX18" fmla="*/ 2313992 w 2388637"/>
                <a:gd name="connsiteY18" fmla="*/ 690465 h 774440"/>
                <a:gd name="connsiteX19" fmla="*/ 2388637 w 2388637"/>
                <a:gd name="connsiteY19" fmla="*/ 718457 h 774440"/>
                <a:gd name="connsiteX20" fmla="*/ 2341984 w 2388637"/>
                <a:gd name="connsiteY20" fmla="*/ 765110 h 774440"/>
                <a:gd name="connsiteX21" fmla="*/ 55984 w 2388637"/>
                <a:gd name="connsiteY21" fmla="*/ 774440 h 774440"/>
                <a:gd name="connsiteX22" fmla="*/ 55984 w 2388637"/>
                <a:gd name="connsiteY22" fmla="*/ 774440 h 774440"/>
                <a:gd name="connsiteX23" fmla="*/ 93306 w 2388637"/>
                <a:gd name="connsiteY23" fmla="*/ 690465 h 774440"/>
                <a:gd name="connsiteX24" fmla="*/ 111967 w 2388637"/>
                <a:gd name="connsiteY24" fmla="*/ 662473 h 774440"/>
                <a:gd name="connsiteX25" fmla="*/ 0 w 2388637"/>
                <a:gd name="connsiteY25" fmla="*/ 634481 h 774440"/>
                <a:gd name="connsiteX26" fmla="*/ 65314 w 2388637"/>
                <a:gd name="connsiteY26" fmla="*/ 615820 h 774440"/>
                <a:gd name="connsiteX27" fmla="*/ 37323 w 2388637"/>
                <a:gd name="connsiteY27" fmla="*/ 569167 h 774440"/>
                <a:gd name="connsiteX28" fmla="*/ 93306 w 2388637"/>
                <a:gd name="connsiteY28" fmla="*/ 531844 h 774440"/>
                <a:gd name="connsiteX29" fmla="*/ 93306 w 2388637"/>
                <a:gd name="connsiteY29" fmla="*/ 531844 h 774440"/>
                <a:gd name="connsiteX30" fmla="*/ 158621 w 2388637"/>
                <a:gd name="connsiteY30" fmla="*/ 429208 h 774440"/>
                <a:gd name="connsiteX31" fmla="*/ 130629 w 2388637"/>
                <a:gd name="connsiteY31" fmla="*/ 354563 h 774440"/>
                <a:gd name="connsiteX32" fmla="*/ 130629 w 2388637"/>
                <a:gd name="connsiteY32" fmla="*/ 354563 h 774440"/>
                <a:gd name="connsiteX33" fmla="*/ 139959 w 2388637"/>
                <a:gd name="connsiteY33" fmla="*/ 279918 h 774440"/>
                <a:gd name="connsiteX34" fmla="*/ 186612 w 2388637"/>
                <a:gd name="connsiteY34" fmla="*/ 214604 h 774440"/>
                <a:gd name="connsiteX35" fmla="*/ 111967 w 2388637"/>
                <a:gd name="connsiteY35" fmla="*/ 195942 h 774440"/>
                <a:gd name="connsiteX36" fmla="*/ 139959 w 2388637"/>
                <a:gd name="connsiteY36" fmla="*/ 139959 h 774440"/>
                <a:gd name="connsiteX37" fmla="*/ 111967 w 2388637"/>
                <a:gd name="connsiteY37" fmla="*/ 93306 h 774440"/>
                <a:gd name="connsiteX38" fmla="*/ 111967 w 2388637"/>
                <a:gd name="connsiteY38" fmla="*/ 93306 h 774440"/>
                <a:gd name="connsiteX39" fmla="*/ 111967 w 2388637"/>
                <a:gd name="connsiteY39" fmla="*/ 93306 h 774440"/>
                <a:gd name="connsiteX40" fmla="*/ 55984 w 2388637"/>
                <a:gd name="connsiteY40" fmla="*/ 74644 h 774440"/>
                <a:gd name="connsiteX41" fmla="*/ 83976 w 2388637"/>
                <a:gd name="connsiteY41" fmla="*/ 65314 h 774440"/>
                <a:gd name="connsiteX42" fmla="*/ 9331 w 2388637"/>
                <a:gd name="connsiteY42" fmla="*/ 9330 h 774440"/>
                <a:gd name="connsiteX43" fmla="*/ 606490 w 2388637"/>
                <a:gd name="connsiteY43" fmla="*/ 0 h 774440"/>
                <a:gd name="connsiteX0" fmla="*/ 606490 w 2388637"/>
                <a:gd name="connsiteY0" fmla="*/ 0 h 774440"/>
                <a:gd name="connsiteX1" fmla="*/ 2379306 w 2388637"/>
                <a:gd name="connsiteY1" fmla="*/ 0 h 774440"/>
                <a:gd name="connsiteX2" fmla="*/ 2323323 w 2388637"/>
                <a:gd name="connsiteY2" fmla="*/ 74644 h 774440"/>
                <a:gd name="connsiteX3" fmla="*/ 2323323 w 2388637"/>
                <a:gd name="connsiteY3" fmla="*/ 74644 h 774440"/>
                <a:gd name="connsiteX4" fmla="*/ 2313992 w 2388637"/>
                <a:gd name="connsiteY4" fmla="*/ 111967 h 774440"/>
                <a:gd name="connsiteX5" fmla="*/ 2388637 w 2388637"/>
                <a:gd name="connsiteY5" fmla="*/ 167951 h 774440"/>
                <a:gd name="connsiteX6" fmla="*/ 2323323 w 2388637"/>
                <a:gd name="connsiteY6" fmla="*/ 186612 h 774440"/>
                <a:gd name="connsiteX7" fmla="*/ 2369976 w 2388637"/>
                <a:gd name="connsiteY7" fmla="*/ 279918 h 774440"/>
                <a:gd name="connsiteX8" fmla="*/ 2323323 w 2388637"/>
                <a:gd name="connsiteY8" fmla="*/ 270587 h 774440"/>
                <a:gd name="connsiteX9" fmla="*/ 2323323 w 2388637"/>
                <a:gd name="connsiteY9" fmla="*/ 270587 h 774440"/>
                <a:gd name="connsiteX10" fmla="*/ 2388637 w 2388637"/>
                <a:gd name="connsiteY10" fmla="*/ 391885 h 774440"/>
                <a:gd name="connsiteX11" fmla="*/ 2295331 w 2388637"/>
                <a:gd name="connsiteY11" fmla="*/ 401216 h 774440"/>
                <a:gd name="connsiteX12" fmla="*/ 2341984 w 2388637"/>
                <a:gd name="connsiteY12" fmla="*/ 475861 h 774440"/>
                <a:gd name="connsiteX13" fmla="*/ 2258008 w 2388637"/>
                <a:gd name="connsiteY13" fmla="*/ 485191 h 774440"/>
                <a:gd name="connsiteX14" fmla="*/ 2323323 w 2388637"/>
                <a:gd name="connsiteY14" fmla="*/ 587828 h 774440"/>
                <a:gd name="connsiteX15" fmla="*/ 2369976 w 2388637"/>
                <a:gd name="connsiteY15" fmla="*/ 615820 h 774440"/>
                <a:gd name="connsiteX16" fmla="*/ 2295331 w 2388637"/>
                <a:gd name="connsiteY16" fmla="*/ 587828 h 774440"/>
                <a:gd name="connsiteX17" fmla="*/ 2332653 w 2388637"/>
                <a:gd name="connsiteY17" fmla="*/ 634481 h 774440"/>
                <a:gd name="connsiteX18" fmla="*/ 2313992 w 2388637"/>
                <a:gd name="connsiteY18" fmla="*/ 690465 h 774440"/>
                <a:gd name="connsiteX19" fmla="*/ 2388637 w 2388637"/>
                <a:gd name="connsiteY19" fmla="*/ 718457 h 774440"/>
                <a:gd name="connsiteX20" fmla="*/ 2341984 w 2388637"/>
                <a:gd name="connsiteY20" fmla="*/ 765110 h 774440"/>
                <a:gd name="connsiteX21" fmla="*/ 55984 w 2388637"/>
                <a:gd name="connsiteY21" fmla="*/ 774440 h 774440"/>
                <a:gd name="connsiteX22" fmla="*/ 55984 w 2388637"/>
                <a:gd name="connsiteY22" fmla="*/ 774440 h 774440"/>
                <a:gd name="connsiteX23" fmla="*/ 93306 w 2388637"/>
                <a:gd name="connsiteY23" fmla="*/ 690465 h 774440"/>
                <a:gd name="connsiteX24" fmla="*/ 111967 w 2388637"/>
                <a:gd name="connsiteY24" fmla="*/ 662473 h 774440"/>
                <a:gd name="connsiteX25" fmla="*/ 0 w 2388637"/>
                <a:gd name="connsiteY25" fmla="*/ 634481 h 774440"/>
                <a:gd name="connsiteX26" fmla="*/ 65314 w 2388637"/>
                <a:gd name="connsiteY26" fmla="*/ 615820 h 774440"/>
                <a:gd name="connsiteX27" fmla="*/ 37323 w 2388637"/>
                <a:gd name="connsiteY27" fmla="*/ 569167 h 774440"/>
                <a:gd name="connsiteX28" fmla="*/ 93306 w 2388637"/>
                <a:gd name="connsiteY28" fmla="*/ 531844 h 774440"/>
                <a:gd name="connsiteX29" fmla="*/ 93306 w 2388637"/>
                <a:gd name="connsiteY29" fmla="*/ 531844 h 774440"/>
                <a:gd name="connsiteX30" fmla="*/ 53846 w 2388637"/>
                <a:gd name="connsiteY30" fmla="*/ 409518 h 774440"/>
                <a:gd name="connsiteX31" fmla="*/ 130629 w 2388637"/>
                <a:gd name="connsiteY31" fmla="*/ 354563 h 774440"/>
                <a:gd name="connsiteX32" fmla="*/ 130629 w 2388637"/>
                <a:gd name="connsiteY32" fmla="*/ 354563 h 774440"/>
                <a:gd name="connsiteX33" fmla="*/ 139959 w 2388637"/>
                <a:gd name="connsiteY33" fmla="*/ 279918 h 774440"/>
                <a:gd name="connsiteX34" fmla="*/ 186612 w 2388637"/>
                <a:gd name="connsiteY34" fmla="*/ 214604 h 774440"/>
                <a:gd name="connsiteX35" fmla="*/ 111967 w 2388637"/>
                <a:gd name="connsiteY35" fmla="*/ 195942 h 774440"/>
                <a:gd name="connsiteX36" fmla="*/ 139959 w 2388637"/>
                <a:gd name="connsiteY36" fmla="*/ 139959 h 774440"/>
                <a:gd name="connsiteX37" fmla="*/ 111967 w 2388637"/>
                <a:gd name="connsiteY37" fmla="*/ 93306 h 774440"/>
                <a:gd name="connsiteX38" fmla="*/ 111967 w 2388637"/>
                <a:gd name="connsiteY38" fmla="*/ 93306 h 774440"/>
                <a:gd name="connsiteX39" fmla="*/ 111967 w 2388637"/>
                <a:gd name="connsiteY39" fmla="*/ 93306 h 774440"/>
                <a:gd name="connsiteX40" fmla="*/ 55984 w 2388637"/>
                <a:gd name="connsiteY40" fmla="*/ 74644 h 774440"/>
                <a:gd name="connsiteX41" fmla="*/ 83976 w 2388637"/>
                <a:gd name="connsiteY41" fmla="*/ 65314 h 774440"/>
                <a:gd name="connsiteX42" fmla="*/ 9331 w 2388637"/>
                <a:gd name="connsiteY42" fmla="*/ 9330 h 774440"/>
                <a:gd name="connsiteX43" fmla="*/ 606490 w 2388637"/>
                <a:gd name="connsiteY43" fmla="*/ 0 h 774440"/>
                <a:gd name="connsiteX0" fmla="*/ 606490 w 2388637"/>
                <a:gd name="connsiteY0" fmla="*/ 0 h 774440"/>
                <a:gd name="connsiteX1" fmla="*/ 2379306 w 2388637"/>
                <a:gd name="connsiteY1" fmla="*/ 0 h 774440"/>
                <a:gd name="connsiteX2" fmla="*/ 2323323 w 2388637"/>
                <a:gd name="connsiteY2" fmla="*/ 74644 h 774440"/>
                <a:gd name="connsiteX3" fmla="*/ 2323323 w 2388637"/>
                <a:gd name="connsiteY3" fmla="*/ 74644 h 774440"/>
                <a:gd name="connsiteX4" fmla="*/ 2313992 w 2388637"/>
                <a:gd name="connsiteY4" fmla="*/ 111967 h 774440"/>
                <a:gd name="connsiteX5" fmla="*/ 2388637 w 2388637"/>
                <a:gd name="connsiteY5" fmla="*/ 167951 h 774440"/>
                <a:gd name="connsiteX6" fmla="*/ 2323323 w 2388637"/>
                <a:gd name="connsiteY6" fmla="*/ 186612 h 774440"/>
                <a:gd name="connsiteX7" fmla="*/ 2369976 w 2388637"/>
                <a:gd name="connsiteY7" fmla="*/ 279918 h 774440"/>
                <a:gd name="connsiteX8" fmla="*/ 2323323 w 2388637"/>
                <a:gd name="connsiteY8" fmla="*/ 270587 h 774440"/>
                <a:gd name="connsiteX9" fmla="*/ 2323323 w 2388637"/>
                <a:gd name="connsiteY9" fmla="*/ 270587 h 774440"/>
                <a:gd name="connsiteX10" fmla="*/ 2388637 w 2388637"/>
                <a:gd name="connsiteY10" fmla="*/ 391885 h 774440"/>
                <a:gd name="connsiteX11" fmla="*/ 2295331 w 2388637"/>
                <a:gd name="connsiteY11" fmla="*/ 401216 h 774440"/>
                <a:gd name="connsiteX12" fmla="*/ 2341984 w 2388637"/>
                <a:gd name="connsiteY12" fmla="*/ 475861 h 774440"/>
                <a:gd name="connsiteX13" fmla="*/ 2258008 w 2388637"/>
                <a:gd name="connsiteY13" fmla="*/ 485191 h 774440"/>
                <a:gd name="connsiteX14" fmla="*/ 2323323 w 2388637"/>
                <a:gd name="connsiteY14" fmla="*/ 587828 h 774440"/>
                <a:gd name="connsiteX15" fmla="*/ 2369976 w 2388637"/>
                <a:gd name="connsiteY15" fmla="*/ 615820 h 774440"/>
                <a:gd name="connsiteX16" fmla="*/ 2295331 w 2388637"/>
                <a:gd name="connsiteY16" fmla="*/ 587828 h 774440"/>
                <a:gd name="connsiteX17" fmla="*/ 2332653 w 2388637"/>
                <a:gd name="connsiteY17" fmla="*/ 634481 h 774440"/>
                <a:gd name="connsiteX18" fmla="*/ 2313992 w 2388637"/>
                <a:gd name="connsiteY18" fmla="*/ 690465 h 774440"/>
                <a:gd name="connsiteX19" fmla="*/ 2388637 w 2388637"/>
                <a:gd name="connsiteY19" fmla="*/ 718457 h 774440"/>
                <a:gd name="connsiteX20" fmla="*/ 2341984 w 2388637"/>
                <a:gd name="connsiteY20" fmla="*/ 765110 h 774440"/>
                <a:gd name="connsiteX21" fmla="*/ 55984 w 2388637"/>
                <a:gd name="connsiteY21" fmla="*/ 774440 h 774440"/>
                <a:gd name="connsiteX22" fmla="*/ 55984 w 2388637"/>
                <a:gd name="connsiteY22" fmla="*/ 774440 h 774440"/>
                <a:gd name="connsiteX23" fmla="*/ 93306 w 2388637"/>
                <a:gd name="connsiteY23" fmla="*/ 690465 h 774440"/>
                <a:gd name="connsiteX24" fmla="*/ 111967 w 2388637"/>
                <a:gd name="connsiteY24" fmla="*/ 662473 h 774440"/>
                <a:gd name="connsiteX25" fmla="*/ 0 w 2388637"/>
                <a:gd name="connsiteY25" fmla="*/ 634481 h 774440"/>
                <a:gd name="connsiteX26" fmla="*/ 65314 w 2388637"/>
                <a:gd name="connsiteY26" fmla="*/ 615820 h 774440"/>
                <a:gd name="connsiteX27" fmla="*/ 37323 w 2388637"/>
                <a:gd name="connsiteY27" fmla="*/ 569167 h 774440"/>
                <a:gd name="connsiteX28" fmla="*/ 93306 w 2388637"/>
                <a:gd name="connsiteY28" fmla="*/ 531844 h 774440"/>
                <a:gd name="connsiteX29" fmla="*/ 71081 w 2388637"/>
                <a:gd name="connsiteY29" fmla="*/ 505593 h 774440"/>
                <a:gd name="connsiteX30" fmla="*/ 53846 w 2388637"/>
                <a:gd name="connsiteY30" fmla="*/ 409518 h 774440"/>
                <a:gd name="connsiteX31" fmla="*/ 130629 w 2388637"/>
                <a:gd name="connsiteY31" fmla="*/ 354563 h 774440"/>
                <a:gd name="connsiteX32" fmla="*/ 130629 w 2388637"/>
                <a:gd name="connsiteY32" fmla="*/ 354563 h 774440"/>
                <a:gd name="connsiteX33" fmla="*/ 139959 w 2388637"/>
                <a:gd name="connsiteY33" fmla="*/ 279918 h 774440"/>
                <a:gd name="connsiteX34" fmla="*/ 186612 w 2388637"/>
                <a:gd name="connsiteY34" fmla="*/ 214604 h 774440"/>
                <a:gd name="connsiteX35" fmla="*/ 111967 w 2388637"/>
                <a:gd name="connsiteY35" fmla="*/ 195942 h 774440"/>
                <a:gd name="connsiteX36" fmla="*/ 139959 w 2388637"/>
                <a:gd name="connsiteY36" fmla="*/ 139959 h 774440"/>
                <a:gd name="connsiteX37" fmla="*/ 111967 w 2388637"/>
                <a:gd name="connsiteY37" fmla="*/ 93306 h 774440"/>
                <a:gd name="connsiteX38" fmla="*/ 111967 w 2388637"/>
                <a:gd name="connsiteY38" fmla="*/ 93306 h 774440"/>
                <a:gd name="connsiteX39" fmla="*/ 111967 w 2388637"/>
                <a:gd name="connsiteY39" fmla="*/ 93306 h 774440"/>
                <a:gd name="connsiteX40" fmla="*/ 55984 w 2388637"/>
                <a:gd name="connsiteY40" fmla="*/ 74644 h 774440"/>
                <a:gd name="connsiteX41" fmla="*/ 83976 w 2388637"/>
                <a:gd name="connsiteY41" fmla="*/ 65314 h 774440"/>
                <a:gd name="connsiteX42" fmla="*/ 9331 w 2388637"/>
                <a:gd name="connsiteY42" fmla="*/ 9330 h 774440"/>
                <a:gd name="connsiteX43" fmla="*/ 606490 w 2388637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121298 w 2379306"/>
                <a:gd name="connsiteY31" fmla="*/ 354563 h 774440"/>
                <a:gd name="connsiteX32" fmla="*/ 121298 w 2379306"/>
                <a:gd name="connsiteY32" fmla="*/ 354563 h 774440"/>
                <a:gd name="connsiteX33" fmla="*/ 130628 w 2379306"/>
                <a:gd name="connsiteY33" fmla="*/ 279918 h 774440"/>
                <a:gd name="connsiteX34" fmla="*/ 177281 w 2379306"/>
                <a:gd name="connsiteY34" fmla="*/ 214604 h 774440"/>
                <a:gd name="connsiteX35" fmla="*/ 102636 w 2379306"/>
                <a:gd name="connsiteY35" fmla="*/ 195942 h 774440"/>
                <a:gd name="connsiteX36" fmla="*/ 130628 w 2379306"/>
                <a:gd name="connsiteY36" fmla="*/ 139959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121298 w 2379306"/>
                <a:gd name="connsiteY31" fmla="*/ 354563 h 774440"/>
                <a:gd name="connsiteX32" fmla="*/ 57798 w 2379306"/>
                <a:gd name="connsiteY32" fmla="*/ 341438 h 774440"/>
                <a:gd name="connsiteX33" fmla="*/ 130628 w 2379306"/>
                <a:gd name="connsiteY33" fmla="*/ 279918 h 774440"/>
                <a:gd name="connsiteX34" fmla="*/ 177281 w 2379306"/>
                <a:gd name="connsiteY34" fmla="*/ 214604 h 774440"/>
                <a:gd name="connsiteX35" fmla="*/ 102636 w 2379306"/>
                <a:gd name="connsiteY35" fmla="*/ 195942 h 774440"/>
                <a:gd name="connsiteX36" fmla="*/ 130628 w 2379306"/>
                <a:gd name="connsiteY36" fmla="*/ 139959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121298 w 2379306"/>
                <a:gd name="connsiteY31" fmla="*/ 354563 h 774440"/>
                <a:gd name="connsiteX32" fmla="*/ 57798 w 2379306"/>
                <a:gd name="connsiteY32" fmla="*/ 341438 h 774440"/>
                <a:gd name="connsiteX33" fmla="*/ 89353 w 2379306"/>
                <a:gd name="connsiteY33" fmla="*/ 253667 h 774440"/>
                <a:gd name="connsiteX34" fmla="*/ 177281 w 2379306"/>
                <a:gd name="connsiteY34" fmla="*/ 214604 h 774440"/>
                <a:gd name="connsiteX35" fmla="*/ 102636 w 2379306"/>
                <a:gd name="connsiteY35" fmla="*/ 195942 h 774440"/>
                <a:gd name="connsiteX36" fmla="*/ 130628 w 2379306"/>
                <a:gd name="connsiteY36" fmla="*/ 139959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95898 w 2379306"/>
                <a:gd name="connsiteY31" fmla="*/ 334875 h 774440"/>
                <a:gd name="connsiteX32" fmla="*/ 57798 w 2379306"/>
                <a:gd name="connsiteY32" fmla="*/ 341438 h 774440"/>
                <a:gd name="connsiteX33" fmla="*/ 89353 w 2379306"/>
                <a:gd name="connsiteY33" fmla="*/ 253667 h 774440"/>
                <a:gd name="connsiteX34" fmla="*/ 177281 w 2379306"/>
                <a:gd name="connsiteY34" fmla="*/ 214604 h 774440"/>
                <a:gd name="connsiteX35" fmla="*/ 102636 w 2379306"/>
                <a:gd name="connsiteY35" fmla="*/ 195942 h 774440"/>
                <a:gd name="connsiteX36" fmla="*/ 130628 w 2379306"/>
                <a:gd name="connsiteY36" fmla="*/ 139959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95898 w 2379306"/>
                <a:gd name="connsiteY31" fmla="*/ 334875 h 774440"/>
                <a:gd name="connsiteX32" fmla="*/ 57798 w 2379306"/>
                <a:gd name="connsiteY32" fmla="*/ 341438 h 774440"/>
                <a:gd name="connsiteX33" fmla="*/ 89353 w 2379306"/>
                <a:gd name="connsiteY33" fmla="*/ 253667 h 774440"/>
                <a:gd name="connsiteX34" fmla="*/ 53456 w 2379306"/>
                <a:gd name="connsiteY34" fmla="*/ 194915 h 774440"/>
                <a:gd name="connsiteX35" fmla="*/ 102636 w 2379306"/>
                <a:gd name="connsiteY35" fmla="*/ 195942 h 774440"/>
                <a:gd name="connsiteX36" fmla="*/ 130628 w 2379306"/>
                <a:gd name="connsiteY36" fmla="*/ 139959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95898 w 2379306"/>
                <a:gd name="connsiteY31" fmla="*/ 334875 h 774440"/>
                <a:gd name="connsiteX32" fmla="*/ 57798 w 2379306"/>
                <a:gd name="connsiteY32" fmla="*/ 341438 h 774440"/>
                <a:gd name="connsiteX33" fmla="*/ 89353 w 2379306"/>
                <a:gd name="connsiteY33" fmla="*/ 253667 h 774440"/>
                <a:gd name="connsiteX34" fmla="*/ 53456 w 2379306"/>
                <a:gd name="connsiteY34" fmla="*/ 194915 h 774440"/>
                <a:gd name="connsiteX35" fmla="*/ 102636 w 2379306"/>
                <a:gd name="connsiteY35" fmla="*/ 195942 h 774440"/>
                <a:gd name="connsiteX36" fmla="*/ 86178 w 2379306"/>
                <a:gd name="connsiteY36" fmla="*/ 126832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56887 w 2356887"/>
                <a:gd name="connsiteY10" fmla="*/ 391885 h 774440"/>
                <a:gd name="connsiteX11" fmla="*/ 2263581 w 2356887"/>
                <a:gd name="connsiteY11" fmla="*/ 401216 h 774440"/>
                <a:gd name="connsiteX12" fmla="*/ 2310234 w 2356887"/>
                <a:gd name="connsiteY12" fmla="*/ 475861 h 774440"/>
                <a:gd name="connsiteX13" fmla="*/ 2226258 w 2356887"/>
                <a:gd name="connsiteY13" fmla="*/ 485191 h 774440"/>
                <a:gd name="connsiteX14" fmla="*/ 2291573 w 2356887"/>
                <a:gd name="connsiteY14" fmla="*/ 587828 h 774440"/>
                <a:gd name="connsiteX15" fmla="*/ 2338226 w 2356887"/>
                <a:gd name="connsiteY15" fmla="*/ 615820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282242 w 2356887"/>
                <a:gd name="connsiteY18" fmla="*/ 690465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56887 w 2356887"/>
                <a:gd name="connsiteY10" fmla="*/ 391885 h 774440"/>
                <a:gd name="connsiteX11" fmla="*/ 2263581 w 2356887"/>
                <a:gd name="connsiteY11" fmla="*/ 401216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38226 w 2356887"/>
                <a:gd name="connsiteY15" fmla="*/ 615820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282242 w 2356887"/>
                <a:gd name="connsiteY18" fmla="*/ 690465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56887 w 2356887"/>
                <a:gd name="connsiteY10" fmla="*/ 391885 h 774440"/>
                <a:gd name="connsiteX11" fmla="*/ 2263581 w 2356887"/>
                <a:gd name="connsiteY11" fmla="*/ 401216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38226 w 2356887"/>
                <a:gd name="connsiteY15" fmla="*/ 615820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56887 w 2356887"/>
                <a:gd name="connsiteY10" fmla="*/ 391885 h 774440"/>
                <a:gd name="connsiteX11" fmla="*/ 2263581 w 2356887"/>
                <a:gd name="connsiteY11" fmla="*/ 401216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22351 w 2356887"/>
                <a:gd name="connsiteY15" fmla="*/ 576443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63581 w 2356887"/>
                <a:gd name="connsiteY11" fmla="*/ 401216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22351 w 2356887"/>
                <a:gd name="connsiteY15" fmla="*/ 576443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92156 w 2356887"/>
                <a:gd name="connsiteY11" fmla="*/ 434032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22351 w 2356887"/>
                <a:gd name="connsiteY15" fmla="*/ 576443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37837 w 2356887"/>
                <a:gd name="connsiteY5" fmla="*/ 141699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92156 w 2356887"/>
                <a:gd name="connsiteY11" fmla="*/ 434032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22351 w 2356887"/>
                <a:gd name="connsiteY15" fmla="*/ 576443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326692 w 2356887"/>
                <a:gd name="connsiteY4" fmla="*/ 111966 h 774440"/>
                <a:gd name="connsiteX5" fmla="*/ 2337837 w 2356887"/>
                <a:gd name="connsiteY5" fmla="*/ 141699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92156 w 2356887"/>
                <a:gd name="connsiteY11" fmla="*/ 434032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22351 w 2356887"/>
                <a:gd name="connsiteY15" fmla="*/ 576443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326692 w 2356887"/>
                <a:gd name="connsiteY4" fmla="*/ 111966 h 774440"/>
                <a:gd name="connsiteX5" fmla="*/ 2337837 w 2356887"/>
                <a:gd name="connsiteY5" fmla="*/ 141699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92156 w 2356887"/>
                <a:gd name="connsiteY11" fmla="*/ 434032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19176 w 2356887"/>
                <a:gd name="connsiteY15" fmla="*/ 550192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326692 w 2356887"/>
                <a:gd name="connsiteY4" fmla="*/ 111966 h 774440"/>
                <a:gd name="connsiteX5" fmla="*/ 2337837 w 2356887"/>
                <a:gd name="connsiteY5" fmla="*/ 141699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92156 w 2356887"/>
                <a:gd name="connsiteY11" fmla="*/ 434032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19176 w 2356887"/>
                <a:gd name="connsiteY15" fmla="*/ 550192 h 774440"/>
                <a:gd name="connsiteX16" fmla="*/ 2320731 w 2356887"/>
                <a:gd name="connsiteY16" fmla="*/ 594391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356887" h="774440">
                  <a:moveTo>
                    <a:pt x="574740" y="0"/>
                  </a:moveTo>
                  <a:lnTo>
                    <a:pt x="2347556" y="0"/>
                  </a:lnTo>
                  <a:lnTo>
                    <a:pt x="2291573" y="74644"/>
                  </a:lnTo>
                  <a:lnTo>
                    <a:pt x="2291573" y="74644"/>
                  </a:lnTo>
                  <a:lnTo>
                    <a:pt x="2326692" y="111966"/>
                  </a:lnTo>
                  <a:lnTo>
                    <a:pt x="2337837" y="141699"/>
                  </a:lnTo>
                  <a:lnTo>
                    <a:pt x="2291573" y="186612"/>
                  </a:lnTo>
                  <a:lnTo>
                    <a:pt x="2338226" y="279918"/>
                  </a:lnTo>
                  <a:lnTo>
                    <a:pt x="2291573" y="270587"/>
                  </a:lnTo>
                  <a:lnTo>
                    <a:pt x="2291573" y="270587"/>
                  </a:lnTo>
                  <a:lnTo>
                    <a:pt x="2328312" y="359070"/>
                  </a:lnTo>
                  <a:lnTo>
                    <a:pt x="2292156" y="434032"/>
                  </a:lnTo>
                  <a:lnTo>
                    <a:pt x="2310234" y="475861"/>
                  </a:lnTo>
                  <a:lnTo>
                    <a:pt x="2321508" y="511443"/>
                  </a:lnTo>
                  <a:lnTo>
                    <a:pt x="2291573" y="587828"/>
                  </a:lnTo>
                  <a:lnTo>
                    <a:pt x="2319176" y="550192"/>
                  </a:lnTo>
                  <a:cubicBezTo>
                    <a:pt x="2319694" y="564925"/>
                    <a:pt x="2320213" y="579658"/>
                    <a:pt x="2320731" y="594391"/>
                  </a:cubicBezTo>
                  <a:lnTo>
                    <a:pt x="2300903" y="634481"/>
                  </a:lnTo>
                  <a:lnTo>
                    <a:pt x="2323517" y="677340"/>
                  </a:lnTo>
                  <a:lnTo>
                    <a:pt x="2356887" y="718457"/>
                  </a:lnTo>
                  <a:lnTo>
                    <a:pt x="2310234" y="765110"/>
                  </a:lnTo>
                  <a:lnTo>
                    <a:pt x="24234" y="774440"/>
                  </a:lnTo>
                  <a:lnTo>
                    <a:pt x="24234" y="774440"/>
                  </a:lnTo>
                  <a:lnTo>
                    <a:pt x="61556" y="690465"/>
                  </a:lnTo>
                  <a:lnTo>
                    <a:pt x="80217" y="662473"/>
                  </a:lnTo>
                  <a:lnTo>
                    <a:pt x="0" y="634482"/>
                  </a:lnTo>
                  <a:lnTo>
                    <a:pt x="33564" y="615820"/>
                  </a:lnTo>
                  <a:lnTo>
                    <a:pt x="5573" y="569167"/>
                  </a:lnTo>
                  <a:lnTo>
                    <a:pt x="61556" y="531844"/>
                  </a:lnTo>
                  <a:lnTo>
                    <a:pt x="39331" y="505593"/>
                  </a:lnTo>
                  <a:lnTo>
                    <a:pt x="22096" y="409518"/>
                  </a:lnTo>
                  <a:lnTo>
                    <a:pt x="73479" y="334875"/>
                  </a:lnTo>
                  <a:lnTo>
                    <a:pt x="35379" y="341438"/>
                  </a:lnTo>
                  <a:lnTo>
                    <a:pt x="66934" y="253667"/>
                  </a:lnTo>
                  <a:lnTo>
                    <a:pt x="31037" y="194915"/>
                  </a:lnTo>
                  <a:lnTo>
                    <a:pt x="80217" y="195942"/>
                  </a:lnTo>
                  <a:lnTo>
                    <a:pt x="63759" y="126832"/>
                  </a:lnTo>
                  <a:lnTo>
                    <a:pt x="80217" y="93306"/>
                  </a:lnTo>
                  <a:lnTo>
                    <a:pt x="80217" y="93306"/>
                  </a:lnTo>
                  <a:lnTo>
                    <a:pt x="80217" y="93306"/>
                  </a:lnTo>
                  <a:lnTo>
                    <a:pt x="24234" y="74644"/>
                  </a:lnTo>
                  <a:lnTo>
                    <a:pt x="52226" y="65314"/>
                  </a:lnTo>
                  <a:lnTo>
                    <a:pt x="31556" y="9331"/>
                  </a:lnTo>
                  <a:lnTo>
                    <a:pt x="574740" y="0"/>
                  </a:ln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FC4D19A7-61A7-49CD-93C2-CE57C76A7017}"/>
              </a:ext>
            </a:extLst>
          </p:cNvPr>
          <p:cNvSpPr txBox="1"/>
          <p:nvPr/>
        </p:nvSpPr>
        <p:spPr>
          <a:xfrm>
            <a:off x="4116373" y="2543243"/>
            <a:ext cx="4153348" cy="1314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40" panose="02020603020101020101" pitchFamily="18" charset="-127"/>
                <a:ea typeface="한컴 윤고딕 240" panose="02020603020101020101" pitchFamily="18" charset="-127"/>
                <a:cs typeface="+mn-cs"/>
              </a:rPr>
              <a:t>Feminist Movement for our Generation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55B3E0-F5BA-4FB3-98D6-027B388423BB}"/>
              </a:ext>
            </a:extLst>
          </p:cNvPr>
          <p:cNvSpPr txBox="1"/>
          <p:nvPr/>
        </p:nvSpPr>
        <p:spPr>
          <a:xfrm>
            <a:off x="4200308" y="2153231"/>
            <a:ext cx="105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Segoe Script" panose="030B0504020000000003" pitchFamily="66" charset="0"/>
                <a:ea typeface="맑은 고딕" panose="020B0503020000020004" pitchFamily="50" charset="-127"/>
                <a:cs typeface="+mn-cs"/>
              </a:rPr>
              <a:t>03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Segoe Script" panose="030B0504020000000003" pitchFamily="66" charset="0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39441" y="244237"/>
            <a:ext cx="11930144" cy="6382762"/>
            <a:chOff x="139441" y="244237"/>
            <a:chExt cx="11930144" cy="6382762"/>
          </a:xfrm>
        </p:grpSpPr>
        <p:grpSp>
          <p:nvGrpSpPr>
            <p:cNvPr id="24" name="그룹 23"/>
            <p:cNvGrpSpPr/>
            <p:nvPr/>
          </p:nvGrpSpPr>
          <p:grpSpPr>
            <a:xfrm>
              <a:off x="8554574" y="5982110"/>
              <a:ext cx="3515011" cy="313860"/>
              <a:chOff x="8554574" y="5982110"/>
              <a:chExt cx="3515011" cy="313860"/>
            </a:xfrm>
          </p:grpSpPr>
          <p:sp>
            <p:nvSpPr>
              <p:cNvPr id="16" name="타원 15"/>
              <p:cNvSpPr/>
              <p:nvPr/>
            </p:nvSpPr>
            <p:spPr>
              <a:xfrm rot="285113">
                <a:off x="10414566" y="5982110"/>
                <a:ext cx="1655019" cy="220417"/>
              </a:xfrm>
              <a:prstGeom prst="ellipse">
                <a:avLst/>
              </a:prstGeom>
              <a:solidFill>
                <a:schemeClr val="tx1">
                  <a:alpha val="1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grpSp>
            <p:nvGrpSpPr>
              <p:cNvPr id="15" name="그룹 14">
                <a:extLst>
                  <a:ext uri="{FF2B5EF4-FFF2-40B4-BE49-F238E27FC236}">
                    <a16:creationId xmlns:a16="http://schemas.microsoft.com/office/drawing/2014/main" id="{FDAC0509-C47B-457A-9A31-58588B9A2768}"/>
                  </a:ext>
                </a:extLst>
              </p:cNvPr>
              <p:cNvGrpSpPr/>
              <p:nvPr/>
            </p:nvGrpSpPr>
            <p:grpSpPr>
              <a:xfrm rot="4878291">
                <a:off x="10186835" y="4444505"/>
                <a:ext cx="219204" cy="3483726"/>
                <a:chOff x="6827325" y="2695572"/>
                <a:chExt cx="219204" cy="3483726"/>
              </a:xfrm>
            </p:grpSpPr>
            <p:sp>
              <p:nvSpPr>
                <p:cNvPr id="17" name="직사각형 16">
                  <a:extLst>
                    <a:ext uri="{FF2B5EF4-FFF2-40B4-BE49-F238E27FC236}">
                      <a16:creationId xmlns:a16="http://schemas.microsoft.com/office/drawing/2014/main" id="{C5D720AB-879C-4052-B20C-C37B52530C0A}"/>
                    </a:ext>
                  </a:extLst>
                </p:cNvPr>
                <p:cNvSpPr/>
                <p:nvPr/>
              </p:nvSpPr>
              <p:spPr>
                <a:xfrm>
                  <a:off x="6827995" y="2972572"/>
                  <a:ext cx="218534" cy="2912749"/>
                </a:xfrm>
                <a:prstGeom prst="rect">
                  <a:avLst/>
                </a:prstGeom>
                <a:solidFill>
                  <a:srgbClr val="959CD2"/>
                </a:solidFill>
                <a:ln w="34925">
                  <a:solidFill>
                    <a:srgbClr val="252E9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cxnSp>
              <p:nvCxnSpPr>
                <p:cNvPr id="18" name="직선 연결선 17">
                  <a:extLst>
                    <a:ext uri="{FF2B5EF4-FFF2-40B4-BE49-F238E27FC236}">
                      <a16:creationId xmlns:a16="http://schemas.microsoft.com/office/drawing/2014/main" id="{EF291F4D-E369-4114-BC5C-D717A39B15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440443" y="4430572"/>
                  <a:ext cx="2916000" cy="0"/>
                </a:xfrm>
                <a:prstGeom prst="line">
                  <a:avLst/>
                </a:prstGeom>
                <a:ln w="15875">
                  <a:solidFill>
                    <a:srgbClr val="252E9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직선 연결선 18">
                  <a:extLst>
                    <a:ext uri="{FF2B5EF4-FFF2-40B4-BE49-F238E27FC236}">
                      <a16:creationId xmlns:a16="http://schemas.microsoft.com/office/drawing/2014/main" id="{706D7341-A032-4BFB-91FC-F183B46BD7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509171" y="4430572"/>
                  <a:ext cx="2916000" cy="0"/>
                </a:xfrm>
                <a:prstGeom prst="line">
                  <a:avLst/>
                </a:prstGeom>
                <a:ln w="15875">
                  <a:solidFill>
                    <a:srgbClr val="252E9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이등변 삼각형 19">
                  <a:extLst>
                    <a:ext uri="{FF2B5EF4-FFF2-40B4-BE49-F238E27FC236}">
                      <a16:creationId xmlns:a16="http://schemas.microsoft.com/office/drawing/2014/main" id="{8175677F-D199-4F3C-B769-CA34760C1EE3}"/>
                    </a:ext>
                  </a:extLst>
                </p:cNvPr>
                <p:cNvSpPr/>
                <p:nvPr/>
              </p:nvSpPr>
              <p:spPr>
                <a:xfrm flipV="1">
                  <a:off x="6833303" y="5918175"/>
                  <a:ext cx="205294" cy="261123"/>
                </a:xfrm>
                <a:prstGeom prst="triangle">
                  <a:avLst/>
                </a:prstGeom>
                <a:solidFill>
                  <a:schemeClr val="bg1"/>
                </a:solidFill>
                <a:ln w="34925">
                  <a:solidFill>
                    <a:srgbClr val="252E9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21" name="이등변 삼각형 20">
                  <a:extLst>
                    <a:ext uri="{FF2B5EF4-FFF2-40B4-BE49-F238E27FC236}">
                      <a16:creationId xmlns:a16="http://schemas.microsoft.com/office/drawing/2014/main" id="{C4C52503-EDF2-454D-BB87-916B51F0A811}"/>
                    </a:ext>
                  </a:extLst>
                </p:cNvPr>
                <p:cNvSpPr/>
                <p:nvPr/>
              </p:nvSpPr>
              <p:spPr>
                <a:xfrm flipV="1">
                  <a:off x="6910748" y="6080547"/>
                  <a:ext cx="53341" cy="67205"/>
                </a:xfrm>
                <a:prstGeom prst="triangle">
                  <a:avLst/>
                </a:prstGeom>
                <a:solidFill>
                  <a:srgbClr val="1988DA"/>
                </a:solidFill>
                <a:ln w="34925">
                  <a:solidFill>
                    <a:srgbClr val="252E9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22" name="사각형: 둥근 위쪽 모서리 126">
                  <a:extLst>
                    <a:ext uri="{FF2B5EF4-FFF2-40B4-BE49-F238E27FC236}">
                      <a16:creationId xmlns:a16="http://schemas.microsoft.com/office/drawing/2014/main" id="{E17E93EF-A950-46A9-AD6B-71C63F1527E5}"/>
                    </a:ext>
                  </a:extLst>
                </p:cNvPr>
                <p:cNvSpPr/>
                <p:nvPr/>
              </p:nvSpPr>
              <p:spPr>
                <a:xfrm>
                  <a:off x="6827325" y="2695572"/>
                  <a:ext cx="218534" cy="272888"/>
                </a:xfrm>
                <a:prstGeom prst="round2SameRect">
                  <a:avLst/>
                </a:prstGeom>
                <a:solidFill>
                  <a:srgbClr val="DDF5FA"/>
                </a:solidFill>
                <a:ln w="34925">
                  <a:solidFill>
                    <a:srgbClr val="252E9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23" name="사각형: 둥근 위쪽 모서리 127">
                  <a:extLst>
                    <a:ext uri="{FF2B5EF4-FFF2-40B4-BE49-F238E27FC236}">
                      <a16:creationId xmlns:a16="http://schemas.microsoft.com/office/drawing/2014/main" id="{DAE32F26-7DC1-46DF-8F6F-A80AB30C3ABD}"/>
                    </a:ext>
                  </a:extLst>
                </p:cNvPr>
                <p:cNvSpPr/>
                <p:nvPr/>
              </p:nvSpPr>
              <p:spPr>
                <a:xfrm>
                  <a:off x="6827325" y="2856865"/>
                  <a:ext cx="218534" cy="111821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chemeClr val="bg1"/>
                </a:solidFill>
                <a:ln w="34925">
                  <a:solidFill>
                    <a:srgbClr val="252E9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</p:grpSp>
        <p:sp>
          <p:nvSpPr>
            <p:cNvPr id="2" name="양쪽 모서리가 둥근 사각형 1"/>
            <p:cNvSpPr/>
            <p:nvPr/>
          </p:nvSpPr>
          <p:spPr>
            <a:xfrm>
              <a:off x="139441" y="6363388"/>
              <a:ext cx="11604759" cy="263611"/>
            </a:xfrm>
            <a:prstGeom prst="round2SameRect">
              <a:avLst>
                <a:gd name="adj1" fmla="val 0"/>
                <a:gd name="adj2" fmla="val 28125"/>
              </a:avLst>
            </a:prstGeom>
            <a:solidFill>
              <a:srgbClr val="959CD2"/>
            </a:solidFill>
            <a:ln w="25400">
              <a:solidFill>
                <a:srgbClr val="252E91"/>
              </a:solidFill>
            </a:ln>
            <a:effectLst>
              <a:outerShdw dist="101600" dir="5400000" sx="96000" sy="96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" name="양쪽 모서리가 둥근 사각형 3"/>
            <p:cNvSpPr/>
            <p:nvPr/>
          </p:nvSpPr>
          <p:spPr>
            <a:xfrm>
              <a:off x="307380" y="625930"/>
              <a:ext cx="11268881" cy="5737458"/>
            </a:xfrm>
            <a:prstGeom prst="round2SameRect">
              <a:avLst>
                <a:gd name="adj1" fmla="val 4423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 w="25400" cmpd="sng">
              <a:solidFill>
                <a:srgbClr val="252E91"/>
              </a:solidFill>
            </a:ln>
            <a:effectLst>
              <a:outerShdw dist="38100" dir="15600000" algn="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511899" y="869157"/>
              <a:ext cx="10859843" cy="5484151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 w="25400" cmpd="sng">
              <a:solidFill>
                <a:srgbClr val="252E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" name="한쪽 모서리가 잘린 사각형 6"/>
            <p:cNvSpPr/>
            <p:nvPr/>
          </p:nvSpPr>
          <p:spPr>
            <a:xfrm>
              <a:off x="763073" y="244237"/>
              <a:ext cx="10357494" cy="6119151"/>
            </a:xfrm>
            <a:prstGeom prst="snip1Rect">
              <a:avLst>
                <a:gd name="adj" fmla="val 8261"/>
              </a:avLst>
            </a:prstGeom>
            <a:solidFill>
              <a:schemeClr val="bg1"/>
            </a:solidFill>
            <a:ln w="25400" cmpd="sng">
              <a:solidFill>
                <a:srgbClr val="252E91"/>
              </a:solidFill>
            </a:ln>
            <a:effectLst>
              <a:outerShdw dist="63500" algn="l" rotWithShape="0">
                <a:srgbClr val="252E91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3200" b="1" i="0" u="none" strike="noStrike" kern="0" cap="none" spc="0" normalizeH="0" baseline="0" noProof="0" dirty="0">
                <a:ln w="12700">
                  <a:noFill/>
                </a:ln>
                <a:solidFill>
                  <a:srgbClr val="252E91"/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>
              <a:off x="10629219" y="257269"/>
              <a:ext cx="475230" cy="479437"/>
            </a:xfrm>
            <a:prstGeom prst="rtTriangle">
              <a:avLst/>
            </a:prstGeom>
            <a:pattFill prst="wdUpDiag">
              <a:fgClr>
                <a:schemeClr val="bg1"/>
              </a:fgClr>
              <a:bgClr>
                <a:srgbClr val="959CD2"/>
              </a:bgClr>
            </a:pattFill>
            <a:ln w="25400" cmpd="sng">
              <a:solidFill>
                <a:srgbClr val="252E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497573" y="6459078"/>
              <a:ext cx="1109495" cy="65907"/>
              <a:chOff x="9650186" y="6459078"/>
              <a:chExt cx="1109495" cy="65907"/>
            </a:xfrm>
          </p:grpSpPr>
          <p:sp>
            <p:nvSpPr>
              <p:cNvPr id="9" name="모서리가 둥근 직사각형 8"/>
              <p:cNvSpPr/>
              <p:nvPr/>
            </p:nvSpPr>
            <p:spPr>
              <a:xfrm>
                <a:off x="9650186" y="6459078"/>
                <a:ext cx="723900" cy="6590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5875">
                <a:solidFill>
                  <a:srgbClr val="252E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" name="타원 9"/>
              <p:cNvSpPr/>
              <p:nvPr/>
            </p:nvSpPr>
            <p:spPr>
              <a:xfrm>
                <a:off x="10440761" y="6459078"/>
                <a:ext cx="64800" cy="65907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rgbClr val="252E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10567821" y="6459078"/>
                <a:ext cx="64800" cy="65907"/>
              </a:xfrm>
              <a:prstGeom prst="ellipse">
                <a:avLst/>
              </a:prstGeom>
              <a:solidFill>
                <a:srgbClr val="00B0F0"/>
              </a:solidFill>
              <a:ln w="15875">
                <a:solidFill>
                  <a:srgbClr val="252E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10694881" y="6459078"/>
                <a:ext cx="64800" cy="65907"/>
              </a:xfrm>
              <a:prstGeom prst="ellipse">
                <a:avLst/>
              </a:prstGeom>
              <a:solidFill>
                <a:srgbClr val="FF8086"/>
              </a:solidFill>
              <a:ln w="15875">
                <a:solidFill>
                  <a:srgbClr val="252E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3" name="모서리가 둥근 직사각형 12"/>
              <p:cNvSpPr/>
              <p:nvPr/>
            </p:nvSpPr>
            <p:spPr>
              <a:xfrm>
                <a:off x="9687086" y="6479237"/>
                <a:ext cx="396000" cy="25200"/>
              </a:xfrm>
              <a:prstGeom prst="roundRect">
                <a:avLst>
                  <a:gd name="adj" fmla="val 50000"/>
                </a:avLst>
              </a:prstGeom>
              <a:solidFill>
                <a:srgbClr val="FF8086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pic>
        <p:nvPicPr>
          <p:cNvPr id="26" name="그림 25">
            <a:extLst>
              <a:ext uri="{FF2B5EF4-FFF2-40B4-BE49-F238E27FC236}">
                <a16:creationId xmlns:a16="http://schemas.microsoft.com/office/drawing/2014/main" id="{473E5DA2-B11C-4C06-9A82-480062D95D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47" y="417839"/>
            <a:ext cx="7727862" cy="579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0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rgbClr val="959AC5"/>
          </a:fgClr>
          <a:bgClr>
            <a:srgbClr val="858BBD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>
            <a:extLst>
              <a:ext uri="{FF2B5EF4-FFF2-40B4-BE49-F238E27FC236}">
                <a16:creationId xmlns:a16="http://schemas.microsoft.com/office/drawing/2014/main" id="{02E07F04-FFDC-4EDF-8C94-EF43DC3FE7A5}"/>
              </a:ext>
            </a:extLst>
          </p:cNvPr>
          <p:cNvGrpSpPr/>
          <p:nvPr/>
        </p:nvGrpSpPr>
        <p:grpSpPr>
          <a:xfrm>
            <a:off x="3822180" y="1696949"/>
            <a:ext cx="4547379" cy="3192290"/>
            <a:chOff x="3644899" y="1724942"/>
            <a:chExt cx="4547379" cy="3192290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137189D5-4BBE-46AA-A3F8-C42E75DACAEC}"/>
                </a:ext>
              </a:extLst>
            </p:cNvPr>
            <p:cNvSpPr/>
            <p:nvPr/>
          </p:nvSpPr>
          <p:spPr>
            <a:xfrm>
              <a:off x="3644899" y="1981200"/>
              <a:ext cx="4547379" cy="2936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Yu Gothic UI Light" panose="020B0300000000000000" pitchFamily="34" charset="-128"/>
                <a:ea typeface="Yu Gothic UI Light" panose="020B0300000000000000" pitchFamily="34" charset="-128"/>
                <a:cs typeface="+mn-cs"/>
              </a:endParaRPr>
            </a:p>
          </p:txBody>
        </p:sp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02173844-790D-4843-98FB-04FDB4AC019A}"/>
                </a:ext>
              </a:extLst>
            </p:cNvPr>
            <p:cNvSpPr/>
            <p:nvPr/>
          </p:nvSpPr>
          <p:spPr>
            <a:xfrm>
              <a:off x="3795092" y="2137051"/>
              <a:ext cx="144000" cy="144000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B28C3373-707C-4413-9F71-CBC8231D1737}"/>
                </a:ext>
              </a:extLst>
            </p:cNvPr>
            <p:cNvCxnSpPr>
              <a:cxnSpLocks/>
            </p:cNvCxnSpPr>
            <p:nvPr/>
          </p:nvCxnSpPr>
          <p:spPr>
            <a:xfrm>
              <a:off x="4137250" y="2445323"/>
              <a:ext cx="3780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A09F0B45-ADE1-4A19-A177-83DE1629ADE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252498" y="3433051"/>
              <a:ext cx="2592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id="{6A59DE0D-6F8B-4B6D-BD64-7E2F0E577FDA}"/>
                </a:ext>
              </a:extLst>
            </p:cNvPr>
            <p:cNvSpPr/>
            <p:nvPr/>
          </p:nvSpPr>
          <p:spPr>
            <a:xfrm>
              <a:off x="3795092" y="2435641"/>
              <a:ext cx="144000" cy="144000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769AD2F8-ADBA-4750-8816-278B798EC059}"/>
                </a:ext>
              </a:extLst>
            </p:cNvPr>
            <p:cNvSpPr/>
            <p:nvPr/>
          </p:nvSpPr>
          <p:spPr>
            <a:xfrm>
              <a:off x="3795092" y="2734231"/>
              <a:ext cx="144000" cy="144000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3B9BF877-A823-499A-BFB9-D72C3E509936}"/>
                </a:ext>
              </a:extLst>
            </p:cNvPr>
            <p:cNvSpPr/>
            <p:nvPr/>
          </p:nvSpPr>
          <p:spPr>
            <a:xfrm>
              <a:off x="3795092" y="3032821"/>
              <a:ext cx="144000" cy="144000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사각형: 둥근 모서리 53">
              <a:extLst>
                <a:ext uri="{FF2B5EF4-FFF2-40B4-BE49-F238E27FC236}">
                  <a16:creationId xmlns:a16="http://schemas.microsoft.com/office/drawing/2014/main" id="{3F2AEFC4-80C2-4277-B317-0D33968441C1}"/>
                </a:ext>
              </a:extLst>
            </p:cNvPr>
            <p:cNvSpPr/>
            <p:nvPr/>
          </p:nvSpPr>
          <p:spPr>
            <a:xfrm>
              <a:off x="3795092" y="3331411"/>
              <a:ext cx="144000" cy="144000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id="{1C6F3A71-B2B8-4D6E-B814-2C5BD610945B}"/>
                </a:ext>
              </a:extLst>
            </p:cNvPr>
            <p:cNvSpPr/>
            <p:nvPr/>
          </p:nvSpPr>
          <p:spPr>
            <a:xfrm>
              <a:off x="3795092" y="3630001"/>
              <a:ext cx="144000" cy="144000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사각형: 둥근 모서리 55">
              <a:extLst>
                <a:ext uri="{FF2B5EF4-FFF2-40B4-BE49-F238E27FC236}">
                  <a16:creationId xmlns:a16="http://schemas.microsoft.com/office/drawing/2014/main" id="{64359E6C-19E4-44BE-A19F-229F18868387}"/>
                </a:ext>
              </a:extLst>
            </p:cNvPr>
            <p:cNvSpPr/>
            <p:nvPr/>
          </p:nvSpPr>
          <p:spPr>
            <a:xfrm>
              <a:off x="3795092" y="3928591"/>
              <a:ext cx="144000" cy="144000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id="{EC3136B7-2ABC-45C0-8604-A054475B0D84}"/>
                </a:ext>
              </a:extLst>
            </p:cNvPr>
            <p:cNvSpPr/>
            <p:nvPr/>
          </p:nvSpPr>
          <p:spPr>
            <a:xfrm>
              <a:off x="3795092" y="4227181"/>
              <a:ext cx="144000" cy="144000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사각형: 둥근 모서리 57">
              <a:extLst>
                <a:ext uri="{FF2B5EF4-FFF2-40B4-BE49-F238E27FC236}">
                  <a16:creationId xmlns:a16="http://schemas.microsoft.com/office/drawing/2014/main" id="{8F976E3B-1325-4752-A612-6990C5B4723D}"/>
                </a:ext>
              </a:extLst>
            </p:cNvPr>
            <p:cNvSpPr/>
            <p:nvPr/>
          </p:nvSpPr>
          <p:spPr>
            <a:xfrm>
              <a:off x="3795092" y="4525771"/>
              <a:ext cx="144000" cy="144000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59" name="직선 연결선 58">
              <a:extLst>
                <a:ext uri="{FF2B5EF4-FFF2-40B4-BE49-F238E27FC236}">
                  <a16:creationId xmlns:a16="http://schemas.microsoft.com/office/drawing/2014/main" id="{AF5EAAF0-1873-449B-BC4A-DB51D0C7C60D}"/>
                </a:ext>
              </a:extLst>
            </p:cNvPr>
            <p:cNvCxnSpPr>
              <a:cxnSpLocks/>
            </p:cNvCxnSpPr>
            <p:nvPr/>
          </p:nvCxnSpPr>
          <p:spPr>
            <a:xfrm>
              <a:off x="4137250" y="2744895"/>
              <a:ext cx="3780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>
              <a:extLst>
                <a:ext uri="{FF2B5EF4-FFF2-40B4-BE49-F238E27FC236}">
                  <a16:creationId xmlns:a16="http://schemas.microsoft.com/office/drawing/2014/main" id="{ADB2CD43-F12E-4987-819C-4030E44219C3}"/>
                </a:ext>
              </a:extLst>
            </p:cNvPr>
            <p:cNvCxnSpPr>
              <a:cxnSpLocks/>
            </p:cNvCxnSpPr>
            <p:nvPr/>
          </p:nvCxnSpPr>
          <p:spPr>
            <a:xfrm>
              <a:off x="4137250" y="3044467"/>
              <a:ext cx="3780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연결선 60">
              <a:extLst>
                <a:ext uri="{FF2B5EF4-FFF2-40B4-BE49-F238E27FC236}">
                  <a16:creationId xmlns:a16="http://schemas.microsoft.com/office/drawing/2014/main" id="{10AB6868-C9ED-4EF4-B06E-4B9DF7798992}"/>
                </a:ext>
              </a:extLst>
            </p:cNvPr>
            <p:cNvCxnSpPr>
              <a:cxnSpLocks/>
            </p:cNvCxnSpPr>
            <p:nvPr/>
          </p:nvCxnSpPr>
          <p:spPr>
            <a:xfrm>
              <a:off x="4137250" y="3344039"/>
              <a:ext cx="3780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315D6658-2498-4F51-9921-0EFC84F37645}"/>
                </a:ext>
              </a:extLst>
            </p:cNvPr>
            <p:cNvCxnSpPr>
              <a:cxnSpLocks/>
            </p:cNvCxnSpPr>
            <p:nvPr/>
          </p:nvCxnSpPr>
          <p:spPr>
            <a:xfrm>
              <a:off x="4137250" y="3643611"/>
              <a:ext cx="3780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2C708741-AAC0-4698-A35D-AADC41DA3833}"/>
                </a:ext>
              </a:extLst>
            </p:cNvPr>
            <p:cNvCxnSpPr>
              <a:cxnSpLocks/>
            </p:cNvCxnSpPr>
            <p:nvPr/>
          </p:nvCxnSpPr>
          <p:spPr>
            <a:xfrm>
              <a:off x="4137250" y="3943183"/>
              <a:ext cx="3780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878BD7A4-A1E6-486A-A6FE-69A024746114}"/>
                </a:ext>
              </a:extLst>
            </p:cNvPr>
            <p:cNvCxnSpPr>
              <a:cxnSpLocks/>
            </p:cNvCxnSpPr>
            <p:nvPr/>
          </p:nvCxnSpPr>
          <p:spPr>
            <a:xfrm>
              <a:off x="4137250" y="4242755"/>
              <a:ext cx="3780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id="{4F9E29FC-7A22-4451-8C97-ED738BDDD61F}"/>
                </a:ext>
              </a:extLst>
            </p:cNvPr>
            <p:cNvCxnSpPr>
              <a:cxnSpLocks/>
            </p:cNvCxnSpPr>
            <p:nvPr/>
          </p:nvCxnSpPr>
          <p:spPr>
            <a:xfrm>
              <a:off x="4137250" y="4542326"/>
              <a:ext cx="3780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A52B1510-2309-45BD-82F8-2471493D5E2B}"/>
                </a:ext>
              </a:extLst>
            </p:cNvPr>
            <p:cNvSpPr/>
            <p:nvPr/>
          </p:nvSpPr>
          <p:spPr>
            <a:xfrm>
              <a:off x="5286359" y="1849728"/>
              <a:ext cx="1186347" cy="374659"/>
            </a:xfrm>
            <a:custGeom>
              <a:avLst/>
              <a:gdLst>
                <a:gd name="connsiteX0" fmla="*/ 606490 w 2388637"/>
                <a:gd name="connsiteY0" fmla="*/ 0 h 774440"/>
                <a:gd name="connsiteX1" fmla="*/ 2379306 w 2388637"/>
                <a:gd name="connsiteY1" fmla="*/ 0 h 774440"/>
                <a:gd name="connsiteX2" fmla="*/ 2323323 w 2388637"/>
                <a:gd name="connsiteY2" fmla="*/ 74644 h 774440"/>
                <a:gd name="connsiteX3" fmla="*/ 2323323 w 2388637"/>
                <a:gd name="connsiteY3" fmla="*/ 74644 h 774440"/>
                <a:gd name="connsiteX4" fmla="*/ 2313992 w 2388637"/>
                <a:gd name="connsiteY4" fmla="*/ 111967 h 774440"/>
                <a:gd name="connsiteX5" fmla="*/ 2388637 w 2388637"/>
                <a:gd name="connsiteY5" fmla="*/ 167951 h 774440"/>
                <a:gd name="connsiteX6" fmla="*/ 2323323 w 2388637"/>
                <a:gd name="connsiteY6" fmla="*/ 186612 h 774440"/>
                <a:gd name="connsiteX7" fmla="*/ 2369976 w 2388637"/>
                <a:gd name="connsiteY7" fmla="*/ 279918 h 774440"/>
                <a:gd name="connsiteX8" fmla="*/ 2323323 w 2388637"/>
                <a:gd name="connsiteY8" fmla="*/ 270587 h 774440"/>
                <a:gd name="connsiteX9" fmla="*/ 2323323 w 2388637"/>
                <a:gd name="connsiteY9" fmla="*/ 270587 h 774440"/>
                <a:gd name="connsiteX10" fmla="*/ 2388637 w 2388637"/>
                <a:gd name="connsiteY10" fmla="*/ 391885 h 774440"/>
                <a:gd name="connsiteX11" fmla="*/ 2295331 w 2388637"/>
                <a:gd name="connsiteY11" fmla="*/ 401216 h 774440"/>
                <a:gd name="connsiteX12" fmla="*/ 2341984 w 2388637"/>
                <a:gd name="connsiteY12" fmla="*/ 475861 h 774440"/>
                <a:gd name="connsiteX13" fmla="*/ 2258008 w 2388637"/>
                <a:gd name="connsiteY13" fmla="*/ 485191 h 774440"/>
                <a:gd name="connsiteX14" fmla="*/ 2323323 w 2388637"/>
                <a:gd name="connsiteY14" fmla="*/ 587828 h 774440"/>
                <a:gd name="connsiteX15" fmla="*/ 2369976 w 2388637"/>
                <a:gd name="connsiteY15" fmla="*/ 615820 h 774440"/>
                <a:gd name="connsiteX16" fmla="*/ 2295331 w 2388637"/>
                <a:gd name="connsiteY16" fmla="*/ 587828 h 774440"/>
                <a:gd name="connsiteX17" fmla="*/ 2332653 w 2388637"/>
                <a:gd name="connsiteY17" fmla="*/ 634481 h 774440"/>
                <a:gd name="connsiteX18" fmla="*/ 2313992 w 2388637"/>
                <a:gd name="connsiteY18" fmla="*/ 690465 h 774440"/>
                <a:gd name="connsiteX19" fmla="*/ 2388637 w 2388637"/>
                <a:gd name="connsiteY19" fmla="*/ 718457 h 774440"/>
                <a:gd name="connsiteX20" fmla="*/ 2341984 w 2388637"/>
                <a:gd name="connsiteY20" fmla="*/ 765110 h 774440"/>
                <a:gd name="connsiteX21" fmla="*/ 55984 w 2388637"/>
                <a:gd name="connsiteY21" fmla="*/ 774440 h 774440"/>
                <a:gd name="connsiteX22" fmla="*/ 55984 w 2388637"/>
                <a:gd name="connsiteY22" fmla="*/ 774440 h 774440"/>
                <a:gd name="connsiteX23" fmla="*/ 93306 w 2388637"/>
                <a:gd name="connsiteY23" fmla="*/ 690465 h 774440"/>
                <a:gd name="connsiteX24" fmla="*/ 111967 w 2388637"/>
                <a:gd name="connsiteY24" fmla="*/ 662473 h 774440"/>
                <a:gd name="connsiteX25" fmla="*/ 0 w 2388637"/>
                <a:gd name="connsiteY25" fmla="*/ 634481 h 774440"/>
                <a:gd name="connsiteX26" fmla="*/ 65314 w 2388637"/>
                <a:gd name="connsiteY26" fmla="*/ 615820 h 774440"/>
                <a:gd name="connsiteX27" fmla="*/ 37323 w 2388637"/>
                <a:gd name="connsiteY27" fmla="*/ 569167 h 774440"/>
                <a:gd name="connsiteX28" fmla="*/ 93306 w 2388637"/>
                <a:gd name="connsiteY28" fmla="*/ 531844 h 774440"/>
                <a:gd name="connsiteX29" fmla="*/ 93306 w 2388637"/>
                <a:gd name="connsiteY29" fmla="*/ 531844 h 774440"/>
                <a:gd name="connsiteX30" fmla="*/ 158621 w 2388637"/>
                <a:gd name="connsiteY30" fmla="*/ 429208 h 774440"/>
                <a:gd name="connsiteX31" fmla="*/ 130629 w 2388637"/>
                <a:gd name="connsiteY31" fmla="*/ 354563 h 774440"/>
                <a:gd name="connsiteX32" fmla="*/ 130629 w 2388637"/>
                <a:gd name="connsiteY32" fmla="*/ 354563 h 774440"/>
                <a:gd name="connsiteX33" fmla="*/ 139959 w 2388637"/>
                <a:gd name="connsiteY33" fmla="*/ 279918 h 774440"/>
                <a:gd name="connsiteX34" fmla="*/ 186612 w 2388637"/>
                <a:gd name="connsiteY34" fmla="*/ 214604 h 774440"/>
                <a:gd name="connsiteX35" fmla="*/ 111967 w 2388637"/>
                <a:gd name="connsiteY35" fmla="*/ 195942 h 774440"/>
                <a:gd name="connsiteX36" fmla="*/ 139959 w 2388637"/>
                <a:gd name="connsiteY36" fmla="*/ 139959 h 774440"/>
                <a:gd name="connsiteX37" fmla="*/ 111967 w 2388637"/>
                <a:gd name="connsiteY37" fmla="*/ 93306 h 774440"/>
                <a:gd name="connsiteX38" fmla="*/ 111967 w 2388637"/>
                <a:gd name="connsiteY38" fmla="*/ 93306 h 774440"/>
                <a:gd name="connsiteX39" fmla="*/ 111967 w 2388637"/>
                <a:gd name="connsiteY39" fmla="*/ 93306 h 774440"/>
                <a:gd name="connsiteX40" fmla="*/ 55984 w 2388637"/>
                <a:gd name="connsiteY40" fmla="*/ 74644 h 774440"/>
                <a:gd name="connsiteX41" fmla="*/ 83976 w 2388637"/>
                <a:gd name="connsiteY41" fmla="*/ 65314 h 774440"/>
                <a:gd name="connsiteX42" fmla="*/ 9331 w 2388637"/>
                <a:gd name="connsiteY42" fmla="*/ 9330 h 774440"/>
                <a:gd name="connsiteX43" fmla="*/ 606490 w 2388637"/>
                <a:gd name="connsiteY43" fmla="*/ 0 h 774440"/>
                <a:gd name="connsiteX0" fmla="*/ 606490 w 2388637"/>
                <a:gd name="connsiteY0" fmla="*/ 0 h 774440"/>
                <a:gd name="connsiteX1" fmla="*/ 2379306 w 2388637"/>
                <a:gd name="connsiteY1" fmla="*/ 0 h 774440"/>
                <a:gd name="connsiteX2" fmla="*/ 2323323 w 2388637"/>
                <a:gd name="connsiteY2" fmla="*/ 74644 h 774440"/>
                <a:gd name="connsiteX3" fmla="*/ 2323323 w 2388637"/>
                <a:gd name="connsiteY3" fmla="*/ 74644 h 774440"/>
                <a:gd name="connsiteX4" fmla="*/ 2313992 w 2388637"/>
                <a:gd name="connsiteY4" fmla="*/ 111967 h 774440"/>
                <a:gd name="connsiteX5" fmla="*/ 2388637 w 2388637"/>
                <a:gd name="connsiteY5" fmla="*/ 167951 h 774440"/>
                <a:gd name="connsiteX6" fmla="*/ 2323323 w 2388637"/>
                <a:gd name="connsiteY6" fmla="*/ 186612 h 774440"/>
                <a:gd name="connsiteX7" fmla="*/ 2369976 w 2388637"/>
                <a:gd name="connsiteY7" fmla="*/ 279918 h 774440"/>
                <a:gd name="connsiteX8" fmla="*/ 2323323 w 2388637"/>
                <a:gd name="connsiteY8" fmla="*/ 270587 h 774440"/>
                <a:gd name="connsiteX9" fmla="*/ 2323323 w 2388637"/>
                <a:gd name="connsiteY9" fmla="*/ 270587 h 774440"/>
                <a:gd name="connsiteX10" fmla="*/ 2388637 w 2388637"/>
                <a:gd name="connsiteY10" fmla="*/ 391885 h 774440"/>
                <a:gd name="connsiteX11" fmla="*/ 2295331 w 2388637"/>
                <a:gd name="connsiteY11" fmla="*/ 401216 h 774440"/>
                <a:gd name="connsiteX12" fmla="*/ 2341984 w 2388637"/>
                <a:gd name="connsiteY12" fmla="*/ 475861 h 774440"/>
                <a:gd name="connsiteX13" fmla="*/ 2258008 w 2388637"/>
                <a:gd name="connsiteY13" fmla="*/ 485191 h 774440"/>
                <a:gd name="connsiteX14" fmla="*/ 2323323 w 2388637"/>
                <a:gd name="connsiteY14" fmla="*/ 587828 h 774440"/>
                <a:gd name="connsiteX15" fmla="*/ 2369976 w 2388637"/>
                <a:gd name="connsiteY15" fmla="*/ 615820 h 774440"/>
                <a:gd name="connsiteX16" fmla="*/ 2295331 w 2388637"/>
                <a:gd name="connsiteY16" fmla="*/ 587828 h 774440"/>
                <a:gd name="connsiteX17" fmla="*/ 2332653 w 2388637"/>
                <a:gd name="connsiteY17" fmla="*/ 634481 h 774440"/>
                <a:gd name="connsiteX18" fmla="*/ 2313992 w 2388637"/>
                <a:gd name="connsiteY18" fmla="*/ 690465 h 774440"/>
                <a:gd name="connsiteX19" fmla="*/ 2388637 w 2388637"/>
                <a:gd name="connsiteY19" fmla="*/ 718457 h 774440"/>
                <a:gd name="connsiteX20" fmla="*/ 2341984 w 2388637"/>
                <a:gd name="connsiteY20" fmla="*/ 765110 h 774440"/>
                <a:gd name="connsiteX21" fmla="*/ 55984 w 2388637"/>
                <a:gd name="connsiteY21" fmla="*/ 774440 h 774440"/>
                <a:gd name="connsiteX22" fmla="*/ 55984 w 2388637"/>
                <a:gd name="connsiteY22" fmla="*/ 774440 h 774440"/>
                <a:gd name="connsiteX23" fmla="*/ 93306 w 2388637"/>
                <a:gd name="connsiteY23" fmla="*/ 690465 h 774440"/>
                <a:gd name="connsiteX24" fmla="*/ 111967 w 2388637"/>
                <a:gd name="connsiteY24" fmla="*/ 662473 h 774440"/>
                <a:gd name="connsiteX25" fmla="*/ 0 w 2388637"/>
                <a:gd name="connsiteY25" fmla="*/ 634481 h 774440"/>
                <a:gd name="connsiteX26" fmla="*/ 65314 w 2388637"/>
                <a:gd name="connsiteY26" fmla="*/ 615820 h 774440"/>
                <a:gd name="connsiteX27" fmla="*/ 37323 w 2388637"/>
                <a:gd name="connsiteY27" fmla="*/ 569167 h 774440"/>
                <a:gd name="connsiteX28" fmla="*/ 93306 w 2388637"/>
                <a:gd name="connsiteY28" fmla="*/ 531844 h 774440"/>
                <a:gd name="connsiteX29" fmla="*/ 93306 w 2388637"/>
                <a:gd name="connsiteY29" fmla="*/ 531844 h 774440"/>
                <a:gd name="connsiteX30" fmla="*/ 53846 w 2388637"/>
                <a:gd name="connsiteY30" fmla="*/ 409518 h 774440"/>
                <a:gd name="connsiteX31" fmla="*/ 130629 w 2388637"/>
                <a:gd name="connsiteY31" fmla="*/ 354563 h 774440"/>
                <a:gd name="connsiteX32" fmla="*/ 130629 w 2388637"/>
                <a:gd name="connsiteY32" fmla="*/ 354563 h 774440"/>
                <a:gd name="connsiteX33" fmla="*/ 139959 w 2388637"/>
                <a:gd name="connsiteY33" fmla="*/ 279918 h 774440"/>
                <a:gd name="connsiteX34" fmla="*/ 186612 w 2388637"/>
                <a:gd name="connsiteY34" fmla="*/ 214604 h 774440"/>
                <a:gd name="connsiteX35" fmla="*/ 111967 w 2388637"/>
                <a:gd name="connsiteY35" fmla="*/ 195942 h 774440"/>
                <a:gd name="connsiteX36" fmla="*/ 139959 w 2388637"/>
                <a:gd name="connsiteY36" fmla="*/ 139959 h 774440"/>
                <a:gd name="connsiteX37" fmla="*/ 111967 w 2388637"/>
                <a:gd name="connsiteY37" fmla="*/ 93306 h 774440"/>
                <a:gd name="connsiteX38" fmla="*/ 111967 w 2388637"/>
                <a:gd name="connsiteY38" fmla="*/ 93306 h 774440"/>
                <a:gd name="connsiteX39" fmla="*/ 111967 w 2388637"/>
                <a:gd name="connsiteY39" fmla="*/ 93306 h 774440"/>
                <a:gd name="connsiteX40" fmla="*/ 55984 w 2388637"/>
                <a:gd name="connsiteY40" fmla="*/ 74644 h 774440"/>
                <a:gd name="connsiteX41" fmla="*/ 83976 w 2388637"/>
                <a:gd name="connsiteY41" fmla="*/ 65314 h 774440"/>
                <a:gd name="connsiteX42" fmla="*/ 9331 w 2388637"/>
                <a:gd name="connsiteY42" fmla="*/ 9330 h 774440"/>
                <a:gd name="connsiteX43" fmla="*/ 606490 w 2388637"/>
                <a:gd name="connsiteY43" fmla="*/ 0 h 774440"/>
                <a:gd name="connsiteX0" fmla="*/ 606490 w 2388637"/>
                <a:gd name="connsiteY0" fmla="*/ 0 h 774440"/>
                <a:gd name="connsiteX1" fmla="*/ 2379306 w 2388637"/>
                <a:gd name="connsiteY1" fmla="*/ 0 h 774440"/>
                <a:gd name="connsiteX2" fmla="*/ 2323323 w 2388637"/>
                <a:gd name="connsiteY2" fmla="*/ 74644 h 774440"/>
                <a:gd name="connsiteX3" fmla="*/ 2323323 w 2388637"/>
                <a:gd name="connsiteY3" fmla="*/ 74644 h 774440"/>
                <a:gd name="connsiteX4" fmla="*/ 2313992 w 2388637"/>
                <a:gd name="connsiteY4" fmla="*/ 111967 h 774440"/>
                <a:gd name="connsiteX5" fmla="*/ 2388637 w 2388637"/>
                <a:gd name="connsiteY5" fmla="*/ 167951 h 774440"/>
                <a:gd name="connsiteX6" fmla="*/ 2323323 w 2388637"/>
                <a:gd name="connsiteY6" fmla="*/ 186612 h 774440"/>
                <a:gd name="connsiteX7" fmla="*/ 2369976 w 2388637"/>
                <a:gd name="connsiteY7" fmla="*/ 279918 h 774440"/>
                <a:gd name="connsiteX8" fmla="*/ 2323323 w 2388637"/>
                <a:gd name="connsiteY8" fmla="*/ 270587 h 774440"/>
                <a:gd name="connsiteX9" fmla="*/ 2323323 w 2388637"/>
                <a:gd name="connsiteY9" fmla="*/ 270587 h 774440"/>
                <a:gd name="connsiteX10" fmla="*/ 2388637 w 2388637"/>
                <a:gd name="connsiteY10" fmla="*/ 391885 h 774440"/>
                <a:gd name="connsiteX11" fmla="*/ 2295331 w 2388637"/>
                <a:gd name="connsiteY11" fmla="*/ 401216 h 774440"/>
                <a:gd name="connsiteX12" fmla="*/ 2341984 w 2388637"/>
                <a:gd name="connsiteY12" fmla="*/ 475861 h 774440"/>
                <a:gd name="connsiteX13" fmla="*/ 2258008 w 2388637"/>
                <a:gd name="connsiteY13" fmla="*/ 485191 h 774440"/>
                <a:gd name="connsiteX14" fmla="*/ 2323323 w 2388637"/>
                <a:gd name="connsiteY14" fmla="*/ 587828 h 774440"/>
                <a:gd name="connsiteX15" fmla="*/ 2369976 w 2388637"/>
                <a:gd name="connsiteY15" fmla="*/ 615820 h 774440"/>
                <a:gd name="connsiteX16" fmla="*/ 2295331 w 2388637"/>
                <a:gd name="connsiteY16" fmla="*/ 587828 h 774440"/>
                <a:gd name="connsiteX17" fmla="*/ 2332653 w 2388637"/>
                <a:gd name="connsiteY17" fmla="*/ 634481 h 774440"/>
                <a:gd name="connsiteX18" fmla="*/ 2313992 w 2388637"/>
                <a:gd name="connsiteY18" fmla="*/ 690465 h 774440"/>
                <a:gd name="connsiteX19" fmla="*/ 2388637 w 2388637"/>
                <a:gd name="connsiteY19" fmla="*/ 718457 h 774440"/>
                <a:gd name="connsiteX20" fmla="*/ 2341984 w 2388637"/>
                <a:gd name="connsiteY20" fmla="*/ 765110 h 774440"/>
                <a:gd name="connsiteX21" fmla="*/ 55984 w 2388637"/>
                <a:gd name="connsiteY21" fmla="*/ 774440 h 774440"/>
                <a:gd name="connsiteX22" fmla="*/ 55984 w 2388637"/>
                <a:gd name="connsiteY22" fmla="*/ 774440 h 774440"/>
                <a:gd name="connsiteX23" fmla="*/ 93306 w 2388637"/>
                <a:gd name="connsiteY23" fmla="*/ 690465 h 774440"/>
                <a:gd name="connsiteX24" fmla="*/ 111967 w 2388637"/>
                <a:gd name="connsiteY24" fmla="*/ 662473 h 774440"/>
                <a:gd name="connsiteX25" fmla="*/ 0 w 2388637"/>
                <a:gd name="connsiteY25" fmla="*/ 634481 h 774440"/>
                <a:gd name="connsiteX26" fmla="*/ 65314 w 2388637"/>
                <a:gd name="connsiteY26" fmla="*/ 615820 h 774440"/>
                <a:gd name="connsiteX27" fmla="*/ 37323 w 2388637"/>
                <a:gd name="connsiteY27" fmla="*/ 569167 h 774440"/>
                <a:gd name="connsiteX28" fmla="*/ 93306 w 2388637"/>
                <a:gd name="connsiteY28" fmla="*/ 531844 h 774440"/>
                <a:gd name="connsiteX29" fmla="*/ 71081 w 2388637"/>
                <a:gd name="connsiteY29" fmla="*/ 505593 h 774440"/>
                <a:gd name="connsiteX30" fmla="*/ 53846 w 2388637"/>
                <a:gd name="connsiteY30" fmla="*/ 409518 h 774440"/>
                <a:gd name="connsiteX31" fmla="*/ 130629 w 2388637"/>
                <a:gd name="connsiteY31" fmla="*/ 354563 h 774440"/>
                <a:gd name="connsiteX32" fmla="*/ 130629 w 2388637"/>
                <a:gd name="connsiteY32" fmla="*/ 354563 h 774440"/>
                <a:gd name="connsiteX33" fmla="*/ 139959 w 2388637"/>
                <a:gd name="connsiteY33" fmla="*/ 279918 h 774440"/>
                <a:gd name="connsiteX34" fmla="*/ 186612 w 2388637"/>
                <a:gd name="connsiteY34" fmla="*/ 214604 h 774440"/>
                <a:gd name="connsiteX35" fmla="*/ 111967 w 2388637"/>
                <a:gd name="connsiteY35" fmla="*/ 195942 h 774440"/>
                <a:gd name="connsiteX36" fmla="*/ 139959 w 2388637"/>
                <a:gd name="connsiteY36" fmla="*/ 139959 h 774440"/>
                <a:gd name="connsiteX37" fmla="*/ 111967 w 2388637"/>
                <a:gd name="connsiteY37" fmla="*/ 93306 h 774440"/>
                <a:gd name="connsiteX38" fmla="*/ 111967 w 2388637"/>
                <a:gd name="connsiteY38" fmla="*/ 93306 h 774440"/>
                <a:gd name="connsiteX39" fmla="*/ 111967 w 2388637"/>
                <a:gd name="connsiteY39" fmla="*/ 93306 h 774440"/>
                <a:gd name="connsiteX40" fmla="*/ 55984 w 2388637"/>
                <a:gd name="connsiteY40" fmla="*/ 74644 h 774440"/>
                <a:gd name="connsiteX41" fmla="*/ 83976 w 2388637"/>
                <a:gd name="connsiteY41" fmla="*/ 65314 h 774440"/>
                <a:gd name="connsiteX42" fmla="*/ 9331 w 2388637"/>
                <a:gd name="connsiteY42" fmla="*/ 9330 h 774440"/>
                <a:gd name="connsiteX43" fmla="*/ 606490 w 2388637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121298 w 2379306"/>
                <a:gd name="connsiteY31" fmla="*/ 354563 h 774440"/>
                <a:gd name="connsiteX32" fmla="*/ 121298 w 2379306"/>
                <a:gd name="connsiteY32" fmla="*/ 354563 h 774440"/>
                <a:gd name="connsiteX33" fmla="*/ 130628 w 2379306"/>
                <a:gd name="connsiteY33" fmla="*/ 279918 h 774440"/>
                <a:gd name="connsiteX34" fmla="*/ 177281 w 2379306"/>
                <a:gd name="connsiteY34" fmla="*/ 214604 h 774440"/>
                <a:gd name="connsiteX35" fmla="*/ 102636 w 2379306"/>
                <a:gd name="connsiteY35" fmla="*/ 195942 h 774440"/>
                <a:gd name="connsiteX36" fmla="*/ 130628 w 2379306"/>
                <a:gd name="connsiteY36" fmla="*/ 139959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121298 w 2379306"/>
                <a:gd name="connsiteY31" fmla="*/ 354563 h 774440"/>
                <a:gd name="connsiteX32" fmla="*/ 57798 w 2379306"/>
                <a:gd name="connsiteY32" fmla="*/ 341438 h 774440"/>
                <a:gd name="connsiteX33" fmla="*/ 130628 w 2379306"/>
                <a:gd name="connsiteY33" fmla="*/ 279918 h 774440"/>
                <a:gd name="connsiteX34" fmla="*/ 177281 w 2379306"/>
                <a:gd name="connsiteY34" fmla="*/ 214604 h 774440"/>
                <a:gd name="connsiteX35" fmla="*/ 102636 w 2379306"/>
                <a:gd name="connsiteY35" fmla="*/ 195942 h 774440"/>
                <a:gd name="connsiteX36" fmla="*/ 130628 w 2379306"/>
                <a:gd name="connsiteY36" fmla="*/ 139959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121298 w 2379306"/>
                <a:gd name="connsiteY31" fmla="*/ 354563 h 774440"/>
                <a:gd name="connsiteX32" fmla="*/ 57798 w 2379306"/>
                <a:gd name="connsiteY32" fmla="*/ 341438 h 774440"/>
                <a:gd name="connsiteX33" fmla="*/ 89353 w 2379306"/>
                <a:gd name="connsiteY33" fmla="*/ 253667 h 774440"/>
                <a:gd name="connsiteX34" fmla="*/ 177281 w 2379306"/>
                <a:gd name="connsiteY34" fmla="*/ 214604 h 774440"/>
                <a:gd name="connsiteX35" fmla="*/ 102636 w 2379306"/>
                <a:gd name="connsiteY35" fmla="*/ 195942 h 774440"/>
                <a:gd name="connsiteX36" fmla="*/ 130628 w 2379306"/>
                <a:gd name="connsiteY36" fmla="*/ 139959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95898 w 2379306"/>
                <a:gd name="connsiteY31" fmla="*/ 334875 h 774440"/>
                <a:gd name="connsiteX32" fmla="*/ 57798 w 2379306"/>
                <a:gd name="connsiteY32" fmla="*/ 341438 h 774440"/>
                <a:gd name="connsiteX33" fmla="*/ 89353 w 2379306"/>
                <a:gd name="connsiteY33" fmla="*/ 253667 h 774440"/>
                <a:gd name="connsiteX34" fmla="*/ 177281 w 2379306"/>
                <a:gd name="connsiteY34" fmla="*/ 214604 h 774440"/>
                <a:gd name="connsiteX35" fmla="*/ 102636 w 2379306"/>
                <a:gd name="connsiteY35" fmla="*/ 195942 h 774440"/>
                <a:gd name="connsiteX36" fmla="*/ 130628 w 2379306"/>
                <a:gd name="connsiteY36" fmla="*/ 139959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95898 w 2379306"/>
                <a:gd name="connsiteY31" fmla="*/ 334875 h 774440"/>
                <a:gd name="connsiteX32" fmla="*/ 57798 w 2379306"/>
                <a:gd name="connsiteY32" fmla="*/ 341438 h 774440"/>
                <a:gd name="connsiteX33" fmla="*/ 89353 w 2379306"/>
                <a:gd name="connsiteY33" fmla="*/ 253667 h 774440"/>
                <a:gd name="connsiteX34" fmla="*/ 53456 w 2379306"/>
                <a:gd name="connsiteY34" fmla="*/ 194915 h 774440"/>
                <a:gd name="connsiteX35" fmla="*/ 102636 w 2379306"/>
                <a:gd name="connsiteY35" fmla="*/ 195942 h 774440"/>
                <a:gd name="connsiteX36" fmla="*/ 130628 w 2379306"/>
                <a:gd name="connsiteY36" fmla="*/ 139959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95898 w 2379306"/>
                <a:gd name="connsiteY31" fmla="*/ 334875 h 774440"/>
                <a:gd name="connsiteX32" fmla="*/ 57798 w 2379306"/>
                <a:gd name="connsiteY32" fmla="*/ 341438 h 774440"/>
                <a:gd name="connsiteX33" fmla="*/ 89353 w 2379306"/>
                <a:gd name="connsiteY33" fmla="*/ 253667 h 774440"/>
                <a:gd name="connsiteX34" fmla="*/ 53456 w 2379306"/>
                <a:gd name="connsiteY34" fmla="*/ 194915 h 774440"/>
                <a:gd name="connsiteX35" fmla="*/ 102636 w 2379306"/>
                <a:gd name="connsiteY35" fmla="*/ 195942 h 774440"/>
                <a:gd name="connsiteX36" fmla="*/ 86178 w 2379306"/>
                <a:gd name="connsiteY36" fmla="*/ 126832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56887 w 2356887"/>
                <a:gd name="connsiteY10" fmla="*/ 391885 h 774440"/>
                <a:gd name="connsiteX11" fmla="*/ 2263581 w 2356887"/>
                <a:gd name="connsiteY11" fmla="*/ 401216 h 774440"/>
                <a:gd name="connsiteX12" fmla="*/ 2310234 w 2356887"/>
                <a:gd name="connsiteY12" fmla="*/ 475861 h 774440"/>
                <a:gd name="connsiteX13" fmla="*/ 2226258 w 2356887"/>
                <a:gd name="connsiteY13" fmla="*/ 485191 h 774440"/>
                <a:gd name="connsiteX14" fmla="*/ 2291573 w 2356887"/>
                <a:gd name="connsiteY14" fmla="*/ 587828 h 774440"/>
                <a:gd name="connsiteX15" fmla="*/ 2338226 w 2356887"/>
                <a:gd name="connsiteY15" fmla="*/ 615820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282242 w 2356887"/>
                <a:gd name="connsiteY18" fmla="*/ 690465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56887 w 2356887"/>
                <a:gd name="connsiteY10" fmla="*/ 391885 h 774440"/>
                <a:gd name="connsiteX11" fmla="*/ 2263581 w 2356887"/>
                <a:gd name="connsiteY11" fmla="*/ 401216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38226 w 2356887"/>
                <a:gd name="connsiteY15" fmla="*/ 615820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282242 w 2356887"/>
                <a:gd name="connsiteY18" fmla="*/ 690465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56887 w 2356887"/>
                <a:gd name="connsiteY10" fmla="*/ 391885 h 774440"/>
                <a:gd name="connsiteX11" fmla="*/ 2263581 w 2356887"/>
                <a:gd name="connsiteY11" fmla="*/ 401216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38226 w 2356887"/>
                <a:gd name="connsiteY15" fmla="*/ 615820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56887 w 2356887"/>
                <a:gd name="connsiteY10" fmla="*/ 391885 h 774440"/>
                <a:gd name="connsiteX11" fmla="*/ 2263581 w 2356887"/>
                <a:gd name="connsiteY11" fmla="*/ 401216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22351 w 2356887"/>
                <a:gd name="connsiteY15" fmla="*/ 576443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63581 w 2356887"/>
                <a:gd name="connsiteY11" fmla="*/ 401216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22351 w 2356887"/>
                <a:gd name="connsiteY15" fmla="*/ 576443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92156 w 2356887"/>
                <a:gd name="connsiteY11" fmla="*/ 434032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22351 w 2356887"/>
                <a:gd name="connsiteY15" fmla="*/ 576443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37837 w 2356887"/>
                <a:gd name="connsiteY5" fmla="*/ 141699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92156 w 2356887"/>
                <a:gd name="connsiteY11" fmla="*/ 434032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22351 w 2356887"/>
                <a:gd name="connsiteY15" fmla="*/ 576443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326692 w 2356887"/>
                <a:gd name="connsiteY4" fmla="*/ 111966 h 774440"/>
                <a:gd name="connsiteX5" fmla="*/ 2337837 w 2356887"/>
                <a:gd name="connsiteY5" fmla="*/ 141699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92156 w 2356887"/>
                <a:gd name="connsiteY11" fmla="*/ 434032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22351 w 2356887"/>
                <a:gd name="connsiteY15" fmla="*/ 576443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326692 w 2356887"/>
                <a:gd name="connsiteY4" fmla="*/ 111966 h 774440"/>
                <a:gd name="connsiteX5" fmla="*/ 2337837 w 2356887"/>
                <a:gd name="connsiteY5" fmla="*/ 141699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92156 w 2356887"/>
                <a:gd name="connsiteY11" fmla="*/ 434032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19176 w 2356887"/>
                <a:gd name="connsiteY15" fmla="*/ 550192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326692 w 2356887"/>
                <a:gd name="connsiteY4" fmla="*/ 111966 h 774440"/>
                <a:gd name="connsiteX5" fmla="*/ 2337837 w 2356887"/>
                <a:gd name="connsiteY5" fmla="*/ 141699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92156 w 2356887"/>
                <a:gd name="connsiteY11" fmla="*/ 434032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19176 w 2356887"/>
                <a:gd name="connsiteY15" fmla="*/ 550192 h 774440"/>
                <a:gd name="connsiteX16" fmla="*/ 2320731 w 2356887"/>
                <a:gd name="connsiteY16" fmla="*/ 594391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356887" h="774440">
                  <a:moveTo>
                    <a:pt x="574740" y="0"/>
                  </a:moveTo>
                  <a:lnTo>
                    <a:pt x="2347556" y="0"/>
                  </a:lnTo>
                  <a:lnTo>
                    <a:pt x="2291573" y="74644"/>
                  </a:lnTo>
                  <a:lnTo>
                    <a:pt x="2291573" y="74644"/>
                  </a:lnTo>
                  <a:lnTo>
                    <a:pt x="2326692" y="111966"/>
                  </a:lnTo>
                  <a:lnTo>
                    <a:pt x="2337837" y="141699"/>
                  </a:lnTo>
                  <a:lnTo>
                    <a:pt x="2291573" y="186612"/>
                  </a:lnTo>
                  <a:lnTo>
                    <a:pt x="2338226" y="279918"/>
                  </a:lnTo>
                  <a:lnTo>
                    <a:pt x="2291573" y="270587"/>
                  </a:lnTo>
                  <a:lnTo>
                    <a:pt x="2291573" y="270587"/>
                  </a:lnTo>
                  <a:lnTo>
                    <a:pt x="2328312" y="359070"/>
                  </a:lnTo>
                  <a:lnTo>
                    <a:pt x="2292156" y="434032"/>
                  </a:lnTo>
                  <a:lnTo>
                    <a:pt x="2310234" y="475861"/>
                  </a:lnTo>
                  <a:lnTo>
                    <a:pt x="2321508" y="511443"/>
                  </a:lnTo>
                  <a:lnTo>
                    <a:pt x="2291573" y="587828"/>
                  </a:lnTo>
                  <a:lnTo>
                    <a:pt x="2319176" y="550192"/>
                  </a:lnTo>
                  <a:cubicBezTo>
                    <a:pt x="2319694" y="564925"/>
                    <a:pt x="2320213" y="579658"/>
                    <a:pt x="2320731" y="594391"/>
                  </a:cubicBezTo>
                  <a:lnTo>
                    <a:pt x="2300903" y="634481"/>
                  </a:lnTo>
                  <a:lnTo>
                    <a:pt x="2323517" y="677340"/>
                  </a:lnTo>
                  <a:lnTo>
                    <a:pt x="2356887" y="718457"/>
                  </a:lnTo>
                  <a:lnTo>
                    <a:pt x="2310234" y="765110"/>
                  </a:lnTo>
                  <a:lnTo>
                    <a:pt x="24234" y="774440"/>
                  </a:lnTo>
                  <a:lnTo>
                    <a:pt x="24234" y="774440"/>
                  </a:lnTo>
                  <a:lnTo>
                    <a:pt x="61556" y="690465"/>
                  </a:lnTo>
                  <a:lnTo>
                    <a:pt x="80217" y="662473"/>
                  </a:lnTo>
                  <a:lnTo>
                    <a:pt x="0" y="634482"/>
                  </a:lnTo>
                  <a:lnTo>
                    <a:pt x="33564" y="615820"/>
                  </a:lnTo>
                  <a:lnTo>
                    <a:pt x="5573" y="569167"/>
                  </a:lnTo>
                  <a:lnTo>
                    <a:pt x="61556" y="531844"/>
                  </a:lnTo>
                  <a:lnTo>
                    <a:pt x="39331" y="505593"/>
                  </a:lnTo>
                  <a:lnTo>
                    <a:pt x="22096" y="409518"/>
                  </a:lnTo>
                  <a:lnTo>
                    <a:pt x="73479" y="334875"/>
                  </a:lnTo>
                  <a:lnTo>
                    <a:pt x="35379" y="341438"/>
                  </a:lnTo>
                  <a:lnTo>
                    <a:pt x="66934" y="253667"/>
                  </a:lnTo>
                  <a:lnTo>
                    <a:pt x="31037" y="194915"/>
                  </a:lnTo>
                  <a:lnTo>
                    <a:pt x="80217" y="195942"/>
                  </a:lnTo>
                  <a:lnTo>
                    <a:pt x="63759" y="126832"/>
                  </a:lnTo>
                  <a:lnTo>
                    <a:pt x="80217" y="93306"/>
                  </a:lnTo>
                  <a:lnTo>
                    <a:pt x="80217" y="93306"/>
                  </a:lnTo>
                  <a:lnTo>
                    <a:pt x="80217" y="93306"/>
                  </a:lnTo>
                  <a:lnTo>
                    <a:pt x="24234" y="74644"/>
                  </a:lnTo>
                  <a:lnTo>
                    <a:pt x="52226" y="65314"/>
                  </a:lnTo>
                  <a:lnTo>
                    <a:pt x="31556" y="9331"/>
                  </a:lnTo>
                  <a:lnTo>
                    <a:pt x="574740" y="0"/>
                  </a:lnTo>
                  <a:close/>
                </a:path>
              </a:pathLst>
            </a:custGeom>
            <a:solidFill>
              <a:srgbClr val="FF7C80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FAE71A78-34FE-4219-9C97-7D0681E93C00}"/>
                </a:ext>
              </a:extLst>
            </p:cNvPr>
            <p:cNvSpPr/>
            <p:nvPr/>
          </p:nvSpPr>
          <p:spPr>
            <a:xfrm rot="233864">
              <a:off x="5368477" y="1724942"/>
              <a:ext cx="1018822" cy="374659"/>
            </a:xfrm>
            <a:custGeom>
              <a:avLst/>
              <a:gdLst>
                <a:gd name="connsiteX0" fmla="*/ 606490 w 2388637"/>
                <a:gd name="connsiteY0" fmla="*/ 0 h 774440"/>
                <a:gd name="connsiteX1" fmla="*/ 2379306 w 2388637"/>
                <a:gd name="connsiteY1" fmla="*/ 0 h 774440"/>
                <a:gd name="connsiteX2" fmla="*/ 2323323 w 2388637"/>
                <a:gd name="connsiteY2" fmla="*/ 74644 h 774440"/>
                <a:gd name="connsiteX3" fmla="*/ 2323323 w 2388637"/>
                <a:gd name="connsiteY3" fmla="*/ 74644 h 774440"/>
                <a:gd name="connsiteX4" fmla="*/ 2313992 w 2388637"/>
                <a:gd name="connsiteY4" fmla="*/ 111967 h 774440"/>
                <a:gd name="connsiteX5" fmla="*/ 2388637 w 2388637"/>
                <a:gd name="connsiteY5" fmla="*/ 167951 h 774440"/>
                <a:gd name="connsiteX6" fmla="*/ 2323323 w 2388637"/>
                <a:gd name="connsiteY6" fmla="*/ 186612 h 774440"/>
                <a:gd name="connsiteX7" fmla="*/ 2369976 w 2388637"/>
                <a:gd name="connsiteY7" fmla="*/ 279918 h 774440"/>
                <a:gd name="connsiteX8" fmla="*/ 2323323 w 2388637"/>
                <a:gd name="connsiteY8" fmla="*/ 270587 h 774440"/>
                <a:gd name="connsiteX9" fmla="*/ 2323323 w 2388637"/>
                <a:gd name="connsiteY9" fmla="*/ 270587 h 774440"/>
                <a:gd name="connsiteX10" fmla="*/ 2388637 w 2388637"/>
                <a:gd name="connsiteY10" fmla="*/ 391885 h 774440"/>
                <a:gd name="connsiteX11" fmla="*/ 2295331 w 2388637"/>
                <a:gd name="connsiteY11" fmla="*/ 401216 h 774440"/>
                <a:gd name="connsiteX12" fmla="*/ 2341984 w 2388637"/>
                <a:gd name="connsiteY12" fmla="*/ 475861 h 774440"/>
                <a:gd name="connsiteX13" fmla="*/ 2258008 w 2388637"/>
                <a:gd name="connsiteY13" fmla="*/ 485191 h 774440"/>
                <a:gd name="connsiteX14" fmla="*/ 2323323 w 2388637"/>
                <a:gd name="connsiteY14" fmla="*/ 587828 h 774440"/>
                <a:gd name="connsiteX15" fmla="*/ 2369976 w 2388637"/>
                <a:gd name="connsiteY15" fmla="*/ 615820 h 774440"/>
                <a:gd name="connsiteX16" fmla="*/ 2295331 w 2388637"/>
                <a:gd name="connsiteY16" fmla="*/ 587828 h 774440"/>
                <a:gd name="connsiteX17" fmla="*/ 2332653 w 2388637"/>
                <a:gd name="connsiteY17" fmla="*/ 634481 h 774440"/>
                <a:gd name="connsiteX18" fmla="*/ 2313992 w 2388637"/>
                <a:gd name="connsiteY18" fmla="*/ 690465 h 774440"/>
                <a:gd name="connsiteX19" fmla="*/ 2388637 w 2388637"/>
                <a:gd name="connsiteY19" fmla="*/ 718457 h 774440"/>
                <a:gd name="connsiteX20" fmla="*/ 2341984 w 2388637"/>
                <a:gd name="connsiteY20" fmla="*/ 765110 h 774440"/>
                <a:gd name="connsiteX21" fmla="*/ 55984 w 2388637"/>
                <a:gd name="connsiteY21" fmla="*/ 774440 h 774440"/>
                <a:gd name="connsiteX22" fmla="*/ 55984 w 2388637"/>
                <a:gd name="connsiteY22" fmla="*/ 774440 h 774440"/>
                <a:gd name="connsiteX23" fmla="*/ 93306 w 2388637"/>
                <a:gd name="connsiteY23" fmla="*/ 690465 h 774440"/>
                <a:gd name="connsiteX24" fmla="*/ 111967 w 2388637"/>
                <a:gd name="connsiteY24" fmla="*/ 662473 h 774440"/>
                <a:gd name="connsiteX25" fmla="*/ 0 w 2388637"/>
                <a:gd name="connsiteY25" fmla="*/ 634481 h 774440"/>
                <a:gd name="connsiteX26" fmla="*/ 65314 w 2388637"/>
                <a:gd name="connsiteY26" fmla="*/ 615820 h 774440"/>
                <a:gd name="connsiteX27" fmla="*/ 37323 w 2388637"/>
                <a:gd name="connsiteY27" fmla="*/ 569167 h 774440"/>
                <a:gd name="connsiteX28" fmla="*/ 93306 w 2388637"/>
                <a:gd name="connsiteY28" fmla="*/ 531844 h 774440"/>
                <a:gd name="connsiteX29" fmla="*/ 93306 w 2388637"/>
                <a:gd name="connsiteY29" fmla="*/ 531844 h 774440"/>
                <a:gd name="connsiteX30" fmla="*/ 158621 w 2388637"/>
                <a:gd name="connsiteY30" fmla="*/ 429208 h 774440"/>
                <a:gd name="connsiteX31" fmla="*/ 130629 w 2388637"/>
                <a:gd name="connsiteY31" fmla="*/ 354563 h 774440"/>
                <a:gd name="connsiteX32" fmla="*/ 130629 w 2388637"/>
                <a:gd name="connsiteY32" fmla="*/ 354563 h 774440"/>
                <a:gd name="connsiteX33" fmla="*/ 139959 w 2388637"/>
                <a:gd name="connsiteY33" fmla="*/ 279918 h 774440"/>
                <a:gd name="connsiteX34" fmla="*/ 186612 w 2388637"/>
                <a:gd name="connsiteY34" fmla="*/ 214604 h 774440"/>
                <a:gd name="connsiteX35" fmla="*/ 111967 w 2388637"/>
                <a:gd name="connsiteY35" fmla="*/ 195942 h 774440"/>
                <a:gd name="connsiteX36" fmla="*/ 139959 w 2388637"/>
                <a:gd name="connsiteY36" fmla="*/ 139959 h 774440"/>
                <a:gd name="connsiteX37" fmla="*/ 111967 w 2388637"/>
                <a:gd name="connsiteY37" fmla="*/ 93306 h 774440"/>
                <a:gd name="connsiteX38" fmla="*/ 111967 w 2388637"/>
                <a:gd name="connsiteY38" fmla="*/ 93306 h 774440"/>
                <a:gd name="connsiteX39" fmla="*/ 111967 w 2388637"/>
                <a:gd name="connsiteY39" fmla="*/ 93306 h 774440"/>
                <a:gd name="connsiteX40" fmla="*/ 55984 w 2388637"/>
                <a:gd name="connsiteY40" fmla="*/ 74644 h 774440"/>
                <a:gd name="connsiteX41" fmla="*/ 83976 w 2388637"/>
                <a:gd name="connsiteY41" fmla="*/ 65314 h 774440"/>
                <a:gd name="connsiteX42" fmla="*/ 9331 w 2388637"/>
                <a:gd name="connsiteY42" fmla="*/ 9330 h 774440"/>
                <a:gd name="connsiteX43" fmla="*/ 606490 w 2388637"/>
                <a:gd name="connsiteY43" fmla="*/ 0 h 774440"/>
                <a:gd name="connsiteX0" fmla="*/ 606490 w 2388637"/>
                <a:gd name="connsiteY0" fmla="*/ 0 h 774440"/>
                <a:gd name="connsiteX1" fmla="*/ 2379306 w 2388637"/>
                <a:gd name="connsiteY1" fmla="*/ 0 h 774440"/>
                <a:gd name="connsiteX2" fmla="*/ 2323323 w 2388637"/>
                <a:gd name="connsiteY2" fmla="*/ 74644 h 774440"/>
                <a:gd name="connsiteX3" fmla="*/ 2323323 w 2388637"/>
                <a:gd name="connsiteY3" fmla="*/ 74644 h 774440"/>
                <a:gd name="connsiteX4" fmla="*/ 2313992 w 2388637"/>
                <a:gd name="connsiteY4" fmla="*/ 111967 h 774440"/>
                <a:gd name="connsiteX5" fmla="*/ 2388637 w 2388637"/>
                <a:gd name="connsiteY5" fmla="*/ 167951 h 774440"/>
                <a:gd name="connsiteX6" fmla="*/ 2323323 w 2388637"/>
                <a:gd name="connsiteY6" fmla="*/ 186612 h 774440"/>
                <a:gd name="connsiteX7" fmla="*/ 2369976 w 2388637"/>
                <a:gd name="connsiteY7" fmla="*/ 279918 h 774440"/>
                <a:gd name="connsiteX8" fmla="*/ 2323323 w 2388637"/>
                <a:gd name="connsiteY8" fmla="*/ 270587 h 774440"/>
                <a:gd name="connsiteX9" fmla="*/ 2323323 w 2388637"/>
                <a:gd name="connsiteY9" fmla="*/ 270587 h 774440"/>
                <a:gd name="connsiteX10" fmla="*/ 2388637 w 2388637"/>
                <a:gd name="connsiteY10" fmla="*/ 391885 h 774440"/>
                <a:gd name="connsiteX11" fmla="*/ 2295331 w 2388637"/>
                <a:gd name="connsiteY11" fmla="*/ 401216 h 774440"/>
                <a:gd name="connsiteX12" fmla="*/ 2341984 w 2388637"/>
                <a:gd name="connsiteY12" fmla="*/ 475861 h 774440"/>
                <a:gd name="connsiteX13" fmla="*/ 2258008 w 2388637"/>
                <a:gd name="connsiteY13" fmla="*/ 485191 h 774440"/>
                <a:gd name="connsiteX14" fmla="*/ 2323323 w 2388637"/>
                <a:gd name="connsiteY14" fmla="*/ 587828 h 774440"/>
                <a:gd name="connsiteX15" fmla="*/ 2369976 w 2388637"/>
                <a:gd name="connsiteY15" fmla="*/ 615820 h 774440"/>
                <a:gd name="connsiteX16" fmla="*/ 2295331 w 2388637"/>
                <a:gd name="connsiteY16" fmla="*/ 587828 h 774440"/>
                <a:gd name="connsiteX17" fmla="*/ 2332653 w 2388637"/>
                <a:gd name="connsiteY17" fmla="*/ 634481 h 774440"/>
                <a:gd name="connsiteX18" fmla="*/ 2313992 w 2388637"/>
                <a:gd name="connsiteY18" fmla="*/ 690465 h 774440"/>
                <a:gd name="connsiteX19" fmla="*/ 2388637 w 2388637"/>
                <a:gd name="connsiteY19" fmla="*/ 718457 h 774440"/>
                <a:gd name="connsiteX20" fmla="*/ 2341984 w 2388637"/>
                <a:gd name="connsiteY20" fmla="*/ 765110 h 774440"/>
                <a:gd name="connsiteX21" fmla="*/ 55984 w 2388637"/>
                <a:gd name="connsiteY21" fmla="*/ 774440 h 774440"/>
                <a:gd name="connsiteX22" fmla="*/ 55984 w 2388637"/>
                <a:gd name="connsiteY22" fmla="*/ 774440 h 774440"/>
                <a:gd name="connsiteX23" fmla="*/ 93306 w 2388637"/>
                <a:gd name="connsiteY23" fmla="*/ 690465 h 774440"/>
                <a:gd name="connsiteX24" fmla="*/ 111967 w 2388637"/>
                <a:gd name="connsiteY24" fmla="*/ 662473 h 774440"/>
                <a:gd name="connsiteX25" fmla="*/ 0 w 2388637"/>
                <a:gd name="connsiteY25" fmla="*/ 634481 h 774440"/>
                <a:gd name="connsiteX26" fmla="*/ 65314 w 2388637"/>
                <a:gd name="connsiteY26" fmla="*/ 615820 h 774440"/>
                <a:gd name="connsiteX27" fmla="*/ 37323 w 2388637"/>
                <a:gd name="connsiteY27" fmla="*/ 569167 h 774440"/>
                <a:gd name="connsiteX28" fmla="*/ 93306 w 2388637"/>
                <a:gd name="connsiteY28" fmla="*/ 531844 h 774440"/>
                <a:gd name="connsiteX29" fmla="*/ 93306 w 2388637"/>
                <a:gd name="connsiteY29" fmla="*/ 531844 h 774440"/>
                <a:gd name="connsiteX30" fmla="*/ 53846 w 2388637"/>
                <a:gd name="connsiteY30" fmla="*/ 409518 h 774440"/>
                <a:gd name="connsiteX31" fmla="*/ 130629 w 2388637"/>
                <a:gd name="connsiteY31" fmla="*/ 354563 h 774440"/>
                <a:gd name="connsiteX32" fmla="*/ 130629 w 2388637"/>
                <a:gd name="connsiteY32" fmla="*/ 354563 h 774440"/>
                <a:gd name="connsiteX33" fmla="*/ 139959 w 2388637"/>
                <a:gd name="connsiteY33" fmla="*/ 279918 h 774440"/>
                <a:gd name="connsiteX34" fmla="*/ 186612 w 2388637"/>
                <a:gd name="connsiteY34" fmla="*/ 214604 h 774440"/>
                <a:gd name="connsiteX35" fmla="*/ 111967 w 2388637"/>
                <a:gd name="connsiteY35" fmla="*/ 195942 h 774440"/>
                <a:gd name="connsiteX36" fmla="*/ 139959 w 2388637"/>
                <a:gd name="connsiteY36" fmla="*/ 139959 h 774440"/>
                <a:gd name="connsiteX37" fmla="*/ 111967 w 2388637"/>
                <a:gd name="connsiteY37" fmla="*/ 93306 h 774440"/>
                <a:gd name="connsiteX38" fmla="*/ 111967 w 2388637"/>
                <a:gd name="connsiteY38" fmla="*/ 93306 h 774440"/>
                <a:gd name="connsiteX39" fmla="*/ 111967 w 2388637"/>
                <a:gd name="connsiteY39" fmla="*/ 93306 h 774440"/>
                <a:gd name="connsiteX40" fmla="*/ 55984 w 2388637"/>
                <a:gd name="connsiteY40" fmla="*/ 74644 h 774440"/>
                <a:gd name="connsiteX41" fmla="*/ 83976 w 2388637"/>
                <a:gd name="connsiteY41" fmla="*/ 65314 h 774440"/>
                <a:gd name="connsiteX42" fmla="*/ 9331 w 2388637"/>
                <a:gd name="connsiteY42" fmla="*/ 9330 h 774440"/>
                <a:gd name="connsiteX43" fmla="*/ 606490 w 2388637"/>
                <a:gd name="connsiteY43" fmla="*/ 0 h 774440"/>
                <a:gd name="connsiteX0" fmla="*/ 606490 w 2388637"/>
                <a:gd name="connsiteY0" fmla="*/ 0 h 774440"/>
                <a:gd name="connsiteX1" fmla="*/ 2379306 w 2388637"/>
                <a:gd name="connsiteY1" fmla="*/ 0 h 774440"/>
                <a:gd name="connsiteX2" fmla="*/ 2323323 w 2388637"/>
                <a:gd name="connsiteY2" fmla="*/ 74644 h 774440"/>
                <a:gd name="connsiteX3" fmla="*/ 2323323 w 2388637"/>
                <a:gd name="connsiteY3" fmla="*/ 74644 h 774440"/>
                <a:gd name="connsiteX4" fmla="*/ 2313992 w 2388637"/>
                <a:gd name="connsiteY4" fmla="*/ 111967 h 774440"/>
                <a:gd name="connsiteX5" fmla="*/ 2388637 w 2388637"/>
                <a:gd name="connsiteY5" fmla="*/ 167951 h 774440"/>
                <a:gd name="connsiteX6" fmla="*/ 2323323 w 2388637"/>
                <a:gd name="connsiteY6" fmla="*/ 186612 h 774440"/>
                <a:gd name="connsiteX7" fmla="*/ 2369976 w 2388637"/>
                <a:gd name="connsiteY7" fmla="*/ 279918 h 774440"/>
                <a:gd name="connsiteX8" fmla="*/ 2323323 w 2388637"/>
                <a:gd name="connsiteY8" fmla="*/ 270587 h 774440"/>
                <a:gd name="connsiteX9" fmla="*/ 2323323 w 2388637"/>
                <a:gd name="connsiteY9" fmla="*/ 270587 h 774440"/>
                <a:gd name="connsiteX10" fmla="*/ 2388637 w 2388637"/>
                <a:gd name="connsiteY10" fmla="*/ 391885 h 774440"/>
                <a:gd name="connsiteX11" fmla="*/ 2295331 w 2388637"/>
                <a:gd name="connsiteY11" fmla="*/ 401216 h 774440"/>
                <a:gd name="connsiteX12" fmla="*/ 2341984 w 2388637"/>
                <a:gd name="connsiteY12" fmla="*/ 475861 h 774440"/>
                <a:gd name="connsiteX13" fmla="*/ 2258008 w 2388637"/>
                <a:gd name="connsiteY13" fmla="*/ 485191 h 774440"/>
                <a:gd name="connsiteX14" fmla="*/ 2323323 w 2388637"/>
                <a:gd name="connsiteY14" fmla="*/ 587828 h 774440"/>
                <a:gd name="connsiteX15" fmla="*/ 2369976 w 2388637"/>
                <a:gd name="connsiteY15" fmla="*/ 615820 h 774440"/>
                <a:gd name="connsiteX16" fmla="*/ 2295331 w 2388637"/>
                <a:gd name="connsiteY16" fmla="*/ 587828 h 774440"/>
                <a:gd name="connsiteX17" fmla="*/ 2332653 w 2388637"/>
                <a:gd name="connsiteY17" fmla="*/ 634481 h 774440"/>
                <a:gd name="connsiteX18" fmla="*/ 2313992 w 2388637"/>
                <a:gd name="connsiteY18" fmla="*/ 690465 h 774440"/>
                <a:gd name="connsiteX19" fmla="*/ 2388637 w 2388637"/>
                <a:gd name="connsiteY19" fmla="*/ 718457 h 774440"/>
                <a:gd name="connsiteX20" fmla="*/ 2341984 w 2388637"/>
                <a:gd name="connsiteY20" fmla="*/ 765110 h 774440"/>
                <a:gd name="connsiteX21" fmla="*/ 55984 w 2388637"/>
                <a:gd name="connsiteY21" fmla="*/ 774440 h 774440"/>
                <a:gd name="connsiteX22" fmla="*/ 55984 w 2388637"/>
                <a:gd name="connsiteY22" fmla="*/ 774440 h 774440"/>
                <a:gd name="connsiteX23" fmla="*/ 93306 w 2388637"/>
                <a:gd name="connsiteY23" fmla="*/ 690465 h 774440"/>
                <a:gd name="connsiteX24" fmla="*/ 111967 w 2388637"/>
                <a:gd name="connsiteY24" fmla="*/ 662473 h 774440"/>
                <a:gd name="connsiteX25" fmla="*/ 0 w 2388637"/>
                <a:gd name="connsiteY25" fmla="*/ 634481 h 774440"/>
                <a:gd name="connsiteX26" fmla="*/ 65314 w 2388637"/>
                <a:gd name="connsiteY26" fmla="*/ 615820 h 774440"/>
                <a:gd name="connsiteX27" fmla="*/ 37323 w 2388637"/>
                <a:gd name="connsiteY27" fmla="*/ 569167 h 774440"/>
                <a:gd name="connsiteX28" fmla="*/ 93306 w 2388637"/>
                <a:gd name="connsiteY28" fmla="*/ 531844 h 774440"/>
                <a:gd name="connsiteX29" fmla="*/ 71081 w 2388637"/>
                <a:gd name="connsiteY29" fmla="*/ 505593 h 774440"/>
                <a:gd name="connsiteX30" fmla="*/ 53846 w 2388637"/>
                <a:gd name="connsiteY30" fmla="*/ 409518 h 774440"/>
                <a:gd name="connsiteX31" fmla="*/ 130629 w 2388637"/>
                <a:gd name="connsiteY31" fmla="*/ 354563 h 774440"/>
                <a:gd name="connsiteX32" fmla="*/ 130629 w 2388637"/>
                <a:gd name="connsiteY32" fmla="*/ 354563 h 774440"/>
                <a:gd name="connsiteX33" fmla="*/ 139959 w 2388637"/>
                <a:gd name="connsiteY33" fmla="*/ 279918 h 774440"/>
                <a:gd name="connsiteX34" fmla="*/ 186612 w 2388637"/>
                <a:gd name="connsiteY34" fmla="*/ 214604 h 774440"/>
                <a:gd name="connsiteX35" fmla="*/ 111967 w 2388637"/>
                <a:gd name="connsiteY35" fmla="*/ 195942 h 774440"/>
                <a:gd name="connsiteX36" fmla="*/ 139959 w 2388637"/>
                <a:gd name="connsiteY36" fmla="*/ 139959 h 774440"/>
                <a:gd name="connsiteX37" fmla="*/ 111967 w 2388637"/>
                <a:gd name="connsiteY37" fmla="*/ 93306 h 774440"/>
                <a:gd name="connsiteX38" fmla="*/ 111967 w 2388637"/>
                <a:gd name="connsiteY38" fmla="*/ 93306 h 774440"/>
                <a:gd name="connsiteX39" fmla="*/ 111967 w 2388637"/>
                <a:gd name="connsiteY39" fmla="*/ 93306 h 774440"/>
                <a:gd name="connsiteX40" fmla="*/ 55984 w 2388637"/>
                <a:gd name="connsiteY40" fmla="*/ 74644 h 774440"/>
                <a:gd name="connsiteX41" fmla="*/ 83976 w 2388637"/>
                <a:gd name="connsiteY41" fmla="*/ 65314 h 774440"/>
                <a:gd name="connsiteX42" fmla="*/ 9331 w 2388637"/>
                <a:gd name="connsiteY42" fmla="*/ 9330 h 774440"/>
                <a:gd name="connsiteX43" fmla="*/ 606490 w 2388637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121298 w 2379306"/>
                <a:gd name="connsiteY31" fmla="*/ 354563 h 774440"/>
                <a:gd name="connsiteX32" fmla="*/ 121298 w 2379306"/>
                <a:gd name="connsiteY32" fmla="*/ 354563 h 774440"/>
                <a:gd name="connsiteX33" fmla="*/ 130628 w 2379306"/>
                <a:gd name="connsiteY33" fmla="*/ 279918 h 774440"/>
                <a:gd name="connsiteX34" fmla="*/ 177281 w 2379306"/>
                <a:gd name="connsiteY34" fmla="*/ 214604 h 774440"/>
                <a:gd name="connsiteX35" fmla="*/ 102636 w 2379306"/>
                <a:gd name="connsiteY35" fmla="*/ 195942 h 774440"/>
                <a:gd name="connsiteX36" fmla="*/ 130628 w 2379306"/>
                <a:gd name="connsiteY36" fmla="*/ 139959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121298 w 2379306"/>
                <a:gd name="connsiteY31" fmla="*/ 354563 h 774440"/>
                <a:gd name="connsiteX32" fmla="*/ 57798 w 2379306"/>
                <a:gd name="connsiteY32" fmla="*/ 341438 h 774440"/>
                <a:gd name="connsiteX33" fmla="*/ 130628 w 2379306"/>
                <a:gd name="connsiteY33" fmla="*/ 279918 h 774440"/>
                <a:gd name="connsiteX34" fmla="*/ 177281 w 2379306"/>
                <a:gd name="connsiteY34" fmla="*/ 214604 h 774440"/>
                <a:gd name="connsiteX35" fmla="*/ 102636 w 2379306"/>
                <a:gd name="connsiteY35" fmla="*/ 195942 h 774440"/>
                <a:gd name="connsiteX36" fmla="*/ 130628 w 2379306"/>
                <a:gd name="connsiteY36" fmla="*/ 139959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121298 w 2379306"/>
                <a:gd name="connsiteY31" fmla="*/ 354563 h 774440"/>
                <a:gd name="connsiteX32" fmla="*/ 57798 w 2379306"/>
                <a:gd name="connsiteY32" fmla="*/ 341438 h 774440"/>
                <a:gd name="connsiteX33" fmla="*/ 89353 w 2379306"/>
                <a:gd name="connsiteY33" fmla="*/ 253667 h 774440"/>
                <a:gd name="connsiteX34" fmla="*/ 177281 w 2379306"/>
                <a:gd name="connsiteY34" fmla="*/ 214604 h 774440"/>
                <a:gd name="connsiteX35" fmla="*/ 102636 w 2379306"/>
                <a:gd name="connsiteY35" fmla="*/ 195942 h 774440"/>
                <a:gd name="connsiteX36" fmla="*/ 130628 w 2379306"/>
                <a:gd name="connsiteY36" fmla="*/ 139959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95898 w 2379306"/>
                <a:gd name="connsiteY31" fmla="*/ 334875 h 774440"/>
                <a:gd name="connsiteX32" fmla="*/ 57798 w 2379306"/>
                <a:gd name="connsiteY32" fmla="*/ 341438 h 774440"/>
                <a:gd name="connsiteX33" fmla="*/ 89353 w 2379306"/>
                <a:gd name="connsiteY33" fmla="*/ 253667 h 774440"/>
                <a:gd name="connsiteX34" fmla="*/ 177281 w 2379306"/>
                <a:gd name="connsiteY34" fmla="*/ 214604 h 774440"/>
                <a:gd name="connsiteX35" fmla="*/ 102636 w 2379306"/>
                <a:gd name="connsiteY35" fmla="*/ 195942 h 774440"/>
                <a:gd name="connsiteX36" fmla="*/ 130628 w 2379306"/>
                <a:gd name="connsiteY36" fmla="*/ 139959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95898 w 2379306"/>
                <a:gd name="connsiteY31" fmla="*/ 334875 h 774440"/>
                <a:gd name="connsiteX32" fmla="*/ 57798 w 2379306"/>
                <a:gd name="connsiteY32" fmla="*/ 341438 h 774440"/>
                <a:gd name="connsiteX33" fmla="*/ 89353 w 2379306"/>
                <a:gd name="connsiteY33" fmla="*/ 253667 h 774440"/>
                <a:gd name="connsiteX34" fmla="*/ 53456 w 2379306"/>
                <a:gd name="connsiteY34" fmla="*/ 194915 h 774440"/>
                <a:gd name="connsiteX35" fmla="*/ 102636 w 2379306"/>
                <a:gd name="connsiteY35" fmla="*/ 195942 h 774440"/>
                <a:gd name="connsiteX36" fmla="*/ 130628 w 2379306"/>
                <a:gd name="connsiteY36" fmla="*/ 139959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97159 w 2379306"/>
                <a:gd name="connsiteY0" fmla="*/ 0 h 774440"/>
                <a:gd name="connsiteX1" fmla="*/ 2369975 w 2379306"/>
                <a:gd name="connsiteY1" fmla="*/ 0 h 774440"/>
                <a:gd name="connsiteX2" fmla="*/ 2313992 w 2379306"/>
                <a:gd name="connsiteY2" fmla="*/ 74644 h 774440"/>
                <a:gd name="connsiteX3" fmla="*/ 2313992 w 2379306"/>
                <a:gd name="connsiteY3" fmla="*/ 74644 h 774440"/>
                <a:gd name="connsiteX4" fmla="*/ 2304661 w 2379306"/>
                <a:gd name="connsiteY4" fmla="*/ 111967 h 774440"/>
                <a:gd name="connsiteX5" fmla="*/ 2379306 w 2379306"/>
                <a:gd name="connsiteY5" fmla="*/ 167951 h 774440"/>
                <a:gd name="connsiteX6" fmla="*/ 2313992 w 2379306"/>
                <a:gd name="connsiteY6" fmla="*/ 186612 h 774440"/>
                <a:gd name="connsiteX7" fmla="*/ 2360645 w 2379306"/>
                <a:gd name="connsiteY7" fmla="*/ 279918 h 774440"/>
                <a:gd name="connsiteX8" fmla="*/ 2313992 w 2379306"/>
                <a:gd name="connsiteY8" fmla="*/ 270587 h 774440"/>
                <a:gd name="connsiteX9" fmla="*/ 2313992 w 2379306"/>
                <a:gd name="connsiteY9" fmla="*/ 270587 h 774440"/>
                <a:gd name="connsiteX10" fmla="*/ 2379306 w 2379306"/>
                <a:gd name="connsiteY10" fmla="*/ 391885 h 774440"/>
                <a:gd name="connsiteX11" fmla="*/ 2286000 w 2379306"/>
                <a:gd name="connsiteY11" fmla="*/ 401216 h 774440"/>
                <a:gd name="connsiteX12" fmla="*/ 2332653 w 2379306"/>
                <a:gd name="connsiteY12" fmla="*/ 475861 h 774440"/>
                <a:gd name="connsiteX13" fmla="*/ 2248677 w 2379306"/>
                <a:gd name="connsiteY13" fmla="*/ 485191 h 774440"/>
                <a:gd name="connsiteX14" fmla="*/ 2313992 w 2379306"/>
                <a:gd name="connsiteY14" fmla="*/ 587828 h 774440"/>
                <a:gd name="connsiteX15" fmla="*/ 2360645 w 2379306"/>
                <a:gd name="connsiteY15" fmla="*/ 615820 h 774440"/>
                <a:gd name="connsiteX16" fmla="*/ 2286000 w 2379306"/>
                <a:gd name="connsiteY16" fmla="*/ 587828 h 774440"/>
                <a:gd name="connsiteX17" fmla="*/ 2323322 w 2379306"/>
                <a:gd name="connsiteY17" fmla="*/ 634481 h 774440"/>
                <a:gd name="connsiteX18" fmla="*/ 2304661 w 2379306"/>
                <a:gd name="connsiteY18" fmla="*/ 690465 h 774440"/>
                <a:gd name="connsiteX19" fmla="*/ 2379306 w 2379306"/>
                <a:gd name="connsiteY19" fmla="*/ 718457 h 774440"/>
                <a:gd name="connsiteX20" fmla="*/ 2332653 w 2379306"/>
                <a:gd name="connsiteY20" fmla="*/ 765110 h 774440"/>
                <a:gd name="connsiteX21" fmla="*/ 46653 w 2379306"/>
                <a:gd name="connsiteY21" fmla="*/ 774440 h 774440"/>
                <a:gd name="connsiteX22" fmla="*/ 46653 w 2379306"/>
                <a:gd name="connsiteY22" fmla="*/ 774440 h 774440"/>
                <a:gd name="connsiteX23" fmla="*/ 83975 w 2379306"/>
                <a:gd name="connsiteY23" fmla="*/ 690465 h 774440"/>
                <a:gd name="connsiteX24" fmla="*/ 102636 w 2379306"/>
                <a:gd name="connsiteY24" fmla="*/ 662473 h 774440"/>
                <a:gd name="connsiteX25" fmla="*/ 22419 w 2379306"/>
                <a:gd name="connsiteY25" fmla="*/ 634482 h 774440"/>
                <a:gd name="connsiteX26" fmla="*/ 55983 w 2379306"/>
                <a:gd name="connsiteY26" fmla="*/ 615820 h 774440"/>
                <a:gd name="connsiteX27" fmla="*/ 27992 w 2379306"/>
                <a:gd name="connsiteY27" fmla="*/ 569167 h 774440"/>
                <a:gd name="connsiteX28" fmla="*/ 83975 w 2379306"/>
                <a:gd name="connsiteY28" fmla="*/ 531844 h 774440"/>
                <a:gd name="connsiteX29" fmla="*/ 61750 w 2379306"/>
                <a:gd name="connsiteY29" fmla="*/ 505593 h 774440"/>
                <a:gd name="connsiteX30" fmla="*/ 44515 w 2379306"/>
                <a:gd name="connsiteY30" fmla="*/ 409518 h 774440"/>
                <a:gd name="connsiteX31" fmla="*/ 95898 w 2379306"/>
                <a:gd name="connsiteY31" fmla="*/ 334875 h 774440"/>
                <a:gd name="connsiteX32" fmla="*/ 57798 w 2379306"/>
                <a:gd name="connsiteY32" fmla="*/ 341438 h 774440"/>
                <a:gd name="connsiteX33" fmla="*/ 89353 w 2379306"/>
                <a:gd name="connsiteY33" fmla="*/ 253667 h 774440"/>
                <a:gd name="connsiteX34" fmla="*/ 53456 w 2379306"/>
                <a:gd name="connsiteY34" fmla="*/ 194915 h 774440"/>
                <a:gd name="connsiteX35" fmla="*/ 102636 w 2379306"/>
                <a:gd name="connsiteY35" fmla="*/ 195942 h 774440"/>
                <a:gd name="connsiteX36" fmla="*/ 86178 w 2379306"/>
                <a:gd name="connsiteY36" fmla="*/ 126832 h 774440"/>
                <a:gd name="connsiteX37" fmla="*/ 102636 w 2379306"/>
                <a:gd name="connsiteY37" fmla="*/ 93306 h 774440"/>
                <a:gd name="connsiteX38" fmla="*/ 102636 w 2379306"/>
                <a:gd name="connsiteY38" fmla="*/ 93306 h 774440"/>
                <a:gd name="connsiteX39" fmla="*/ 102636 w 2379306"/>
                <a:gd name="connsiteY39" fmla="*/ 93306 h 774440"/>
                <a:gd name="connsiteX40" fmla="*/ 46653 w 2379306"/>
                <a:gd name="connsiteY40" fmla="*/ 74644 h 774440"/>
                <a:gd name="connsiteX41" fmla="*/ 74645 w 2379306"/>
                <a:gd name="connsiteY41" fmla="*/ 65314 h 774440"/>
                <a:gd name="connsiteX42" fmla="*/ 0 w 2379306"/>
                <a:gd name="connsiteY42" fmla="*/ 9330 h 774440"/>
                <a:gd name="connsiteX43" fmla="*/ 597159 w 2379306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56887 w 2356887"/>
                <a:gd name="connsiteY10" fmla="*/ 391885 h 774440"/>
                <a:gd name="connsiteX11" fmla="*/ 2263581 w 2356887"/>
                <a:gd name="connsiteY11" fmla="*/ 401216 h 774440"/>
                <a:gd name="connsiteX12" fmla="*/ 2310234 w 2356887"/>
                <a:gd name="connsiteY12" fmla="*/ 475861 h 774440"/>
                <a:gd name="connsiteX13" fmla="*/ 2226258 w 2356887"/>
                <a:gd name="connsiteY13" fmla="*/ 485191 h 774440"/>
                <a:gd name="connsiteX14" fmla="*/ 2291573 w 2356887"/>
                <a:gd name="connsiteY14" fmla="*/ 587828 h 774440"/>
                <a:gd name="connsiteX15" fmla="*/ 2338226 w 2356887"/>
                <a:gd name="connsiteY15" fmla="*/ 615820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282242 w 2356887"/>
                <a:gd name="connsiteY18" fmla="*/ 690465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56887 w 2356887"/>
                <a:gd name="connsiteY10" fmla="*/ 391885 h 774440"/>
                <a:gd name="connsiteX11" fmla="*/ 2263581 w 2356887"/>
                <a:gd name="connsiteY11" fmla="*/ 401216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38226 w 2356887"/>
                <a:gd name="connsiteY15" fmla="*/ 615820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282242 w 2356887"/>
                <a:gd name="connsiteY18" fmla="*/ 690465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56887 w 2356887"/>
                <a:gd name="connsiteY10" fmla="*/ 391885 h 774440"/>
                <a:gd name="connsiteX11" fmla="*/ 2263581 w 2356887"/>
                <a:gd name="connsiteY11" fmla="*/ 401216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38226 w 2356887"/>
                <a:gd name="connsiteY15" fmla="*/ 615820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56887 w 2356887"/>
                <a:gd name="connsiteY10" fmla="*/ 391885 h 774440"/>
                <a:gd name="connsiteX11" fmla="*/ 2263581 w 2356887"/>
                <a:gd name="connsiteY11" fmla="*/ 401216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22351 w 2356887"/>
                <a:gd name="connsiteY15" fmla="*/ 576443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63581 w 2356887"/>
                <a:gd name="connsiteY11" fmla="*/ 401216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22351 w 2356887"/>
                <a:gd name="connsiteY15" fmla="*/ 576443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56887 w 2356887"/>
                <a:gd name="connsiteY5" fmla="*/ 167951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92156 w 2356887"/>
                <a:gd name="connsiteY11" fmla="*/ 434032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22351 w 2356887"/>
                <a:gd name="connsiteY15" fmla="*/ 576443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282242 w 2356887"/>
                <a:gd name="connsiteY4" fmla="*/ 111967 h 774440"/>
                <a:gd name="connsiteX5" fmla="*/ 2337837 w 2356887"/>
                <a:gd name="connsiteY5" fmla="*/ 141699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92156 w 2356887"/>
                <a:gd name="connsiteY11" fmla="*/ 434032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22351 w 2356887"/>
                <a:gd name="connsiteY15" fmla="*/ 576443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326692 w 2356887"/>
                <a:gd name="connsiteY4" fmla="*/ 111966 h 774440"/>
                <a:gd name="connsiteX5" fmla="*/ 2337837 w 2356887"/>
                <a:gd name="connsiteY5" fmla="*/ 141699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92156 w 2356887"/>
                <a:gd name="connsiteY11" fmla="*/ 434032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22351 w 2356887"/>
                <a:gd name="connsiteY15" fmla="*/ 576443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326692 w 2356887"/>
                <a:gd name="connsiteY4" fmla="*/ 111966 h 774440"/>
                <a:gd name="connsiteX5" fmla="*/ 2337837 w 2356887"/>
                <a:gd name="connsiteY5" fmla="*/ 141699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92156 w 2356887"/>
                <a:gd name="connsiteY11" fmla="*/ 434032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19176 w 2356887"/>
                <a:gd name="connsiteY15" fmla="*/ 550192 h 774440"/>
                <a:gd name="connsiteX16" fmla="*/ 2263581 w 2356887"/>
                <a:gd name="connsiteY16" fmla="*/ 587828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  <a:gd name="connsiteX0" fmla="*/ 574740 w 2356887"/>
                <a:gd name="connsiteY0" fmla="*/ 0 h 774440"/>
                <a:gd name="connsiteX1" fmla="*/ 2347556 w 2356887"/>
                <a:gd name="connsiteY1" fmla="*/ 0 h 774440"/>
                <a:gd name="connsiteX2" fmla="*/ 2291573 w 2356887"/>
                <a:gd name="connsiteY2" fmla="*/ 74644 h 774440"/>
                <a:gd name="connsiteX3" fmla="*/ 2291573 w 2356887"/>
                <a:gd name="connsiteY3" fmla="*/ 74644 h 774440"/>
                <a:gd name="connsiteX4" fmla="*/ 2326692 w 2356887"/>
                <a:gd name="connsiteY4" fmla="*/ 111966 h 774440"/>
                <a:gd name="connsiteX5" fmla="*/ 2337837 w 2356887"/>
                <a:gd name="connsiteY5" fmla="*/ 141699 h 774440"/>
                <a:gd name="connsiteX6" fmla="*/ 2291573 w 2356887"/>
                <a:gd name="connsiteY6" fmla="*/ 186612 h 774440"/>
                <a:gd name="connsiteX7" fmla="*/ 2338226 w 2356887"/>
                <a:gd name="connsiteY7" fmla="*/ 279918 h 774440"/>
                <a:gd name="connsiteX8" fmla="*/ 2291573 w 2356887"/>
                <a:gd name="connsiteY8" fmla="*/ 270587 h 774440"/>
                <a:gd name="connsiteX9" fmla="*/ 2291573 w 2356887"/>
                <a:gd name="connsiteY9" fmla="*/ 270587 h 774440"/>
                <a:gd name="connsiteX10" fmla="*/ 2328312 w 2356887"/>
                <a:gd name="connsiteY10" fmla="*/ 359070 h 774440"/>
                <a:gd name="connsiteX11" fmla="*/ 2292156 w 2356887"/>
                <a:gd name="connsiteY11" fmla="*/ 434032 h 774440"/>
                <a:gd name="connsiteX12" fmla="*/ 2310234 w 2356887"/>
                <a:gd name="connsiteY12" fmla="*/ 475861 h 774440"/>
                <a:gd name="connsiteX13" fmla="*/ 2321508 w 2356887"/>
                <a:gd name="connsiteY13" fmla="*/ 511443 h 774440"/>
                <a:gd name="connsiteX14" fmla="*/ 2291573 w 2356887"/>
                <a:gd name="connsiteY14" fmla="*/ 587828 h 774440"/>
                <a:gd name="connsiteX15" fmla="*/ 2319176 w 2356887"/>
                <a:gd name="connsiteY15" fmla="*/ 550192 h 774440"/>
                <a:gd name="connsiteX16" fmla="*/ 2320731 w 2356887"/>
                <a:gd name="connsiteY16" fmla="*/ 594391 h 774440"/>
                <a:gd name="connsiteX17" fmla="*/ 2300903 w 2356887"/>
                <a:gd name="connsiteY17" fmla="*/ 634481 h 774440"/>
                <a:gd name="connsiteX18" fmla="*/ 2323517 w 2356887"/>
                <a:gd name="connsiteY18" fmla="*/ 677340 h 774440"/>
                <a:gd name="connsiteX19" fmla="*/ 2356887 w 2356887"/>
                <a:gd name="connsiteY19" fmla="*/ 718457 h 774440"/>
                <a:gd name="connsiteX20" fmla="*/ 2310234 w 2356887"/>
                <a:gd name="connsiteY20" fmla="*/ 765110 h 774440"/>
                <a:gd name="connsiteX21" fmla="*/ 24234 w 2356887"/>
                <a:gd name="connsiteY21" fmla="*/ 774440 h 774440"/>
                <a:gd name="connsiteX22" fmla="*/ 24234 w 2356887"/>
                <a:gd name="connsiteY22" fmla="*/ 774440 h 774440"/>
                <a:gd name="connsiteX23" fmla="*/ 61556 w 2356887"/>
                <a:gd name="connsiteY23" fmla="*/ 690465 h 774440"/>
                <a:gd name="connsiteX24" fmla="*/ 80217 w 2356887"/>
                <a:gd name="connsiteY24" fmla="*/ 662473 h 774440"/>
                <a:gd name="connsiteX25" fmla="*/ 0 w 2356887"/>
                <a:gd name="connsiteY25" fmla="*/ 634482 h 774440"/>
                <a:gd name="connsiteX26" fmla="*/ 33564 w 2356887"/>
                <a:gd name="connsiteY26" fmla="*/ 615820 h 774440"/>
                <a:gd name="connsiteX27" fmla="*/ 5573 w 2356887"/>
                <a:gd name="connsiteY27" fmla="*/ 569167 h 774440"/>
                <a:gd name="connsiteX28" fmla="*/ 61556 w 2356887"/>
                <a:gd name="connsiteY28" fmla="*/ 531844 h 774440"/>
                <a:gd name="connsiteX29" fmla="*/ 39331 w 2356887"/>
                <a:gd name="connsiteY29" fmla="*/ 505593 h 774440"/>
                <a:gd name="connsiteX30" fmla="*/ 22096 w 2356887"/>
                <a:gd name="connsiteY30" fmla="*/ 409518 h 774440"/>
                <a:gd name="connsiteX31" fmla="*/ 73479 w 2356887"/>
                <a:gd name="connsiteY31" fmla="*/ 334875 h 774440"/>
                <a:gd name="connsiteX32" fmla="*/ 35379 w 2356887"/>
                <a:gd name="connsiteY32" fmla="*/ 341438 h 774440"/>
                <a:gd name="connsiteX33" fmla="*/ 66934 w 2356887"/>
                <a:gd name="connsiteY33" fmla="*/ 253667 h 774440"/>
                <a:gd name="connsiteX34" fmla="*/ 31037 w 2356887"/>
                <a:gd name="connsiteY34" fmla="*/ 194915 h 774440"/>
                <a:gd name="connsiteX35" fmla="*/ 80217 w 2356887"/>
                <a:gd name="connsiteY35" fmla="*/ 195942 h 774440"/>
                <a:gd name="connsiteX36" fmla="*/ 63759 w 2356887"/>
                <a:gd name="connsiteY36" fmla="*/ 126832 h 774440"/>
                <a:gd name="connsiteX37" fmla="*/ 80217 w 2356887"/>
                <a:gd name="connsiteY37" fmla="*/ 93306 h 774440"/>
                <a:gd name="connsiteX38" fmla="*/ 80217 w 2356887"/>
                <a:gd name="connsiteY38" fmla="*/ 93306 h 774440"/>
                <a:gd name="connsiteX39" fmla="*/ 80217 w 2356887"/>
                <a:gd name="connsiteY39" fmla="*/ 93306 h 774440"/>
                <a:gd name="connsiteX40" fmla="*/ 24234 w 2356887"/>
                <a:gd name="connsiteY40" fmla="*/ 74644 h 774440"/>
                <a:gd name="connsiteX41" fmla="*/ 52226 w 2356887"/>
                <a:gd name="connsiteY41" fmla="*/ 65314 h 774440"/>
                <a:gd name="connsiteX42" fmla="*/ 31556 w 2356887"/>
                <a:gd name="connsiteY42" fmla="*/ 9331 h 774440"/>
                <a:gd name="connsiteX43" fmla="*/ 574740 w 2356887"/>
                <a:gd name="connsiteY43" fmla="*/ 0 h 77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356887" h="774440">
                  <a:moveTo>
                    <a:pt x="574740" y="0"/>
                  </a:moveTo>
                  <a:lnTo>
                    <a:pt x="2347556" y="0"/>
                  </a:lnTo>
                  <a:lnTo>
                    <a:pt x="2291573" y="74644"/>
                  </a:lnTo>
                  <a:lnTo>
                    <a:pt x="2291573" y="74644"/>
                  </a:lnTo>
                  <a:lnTo>
                    <a:pt x="2326692" y="111966"/>
                  </a:lnTo>
                  <a:lnTo>
                    <a:pt x="2337837" y="141699"/>
                  </a:lnTo>
                  <a:lnTo>
                    <a:pt x="2291573" y="186612"/>
                  </a:lnTo>
                  <a:lnTo>
                    <a:pt x="2338226" y="279918"/>
                  </a:lnTo>
                  <a:lnTo>
                    <a:pt x="2291573" y="270587"/>
                  </a:lnTo>
                  <a:lnTo>
                    <a:pt x="2291573" y="270587"/>
                  </a:lnTo>
                  <a:lnTo>
                    <a:pt x="2328312" y="359070"/>
                  </a:lnTo>
                  <a:lnTo>
                    <a:pt x="2292156" y="434032"/>
                  </a:lnTo>
                  <a:lnTo>
                    <a:pt x="2310234" y="475861"/>
                  </a:lnTo>
                  <a:lnTo>
                    <a:pt x="2321508" y="511443"/>
                  </a:lnTo>
                  <a:lnTo>
                    <a:pt x="2291573" y="587828"/>
                  </a:lnTo>
                  <a:lnTo>
                    <a:pt x="2319176" y="550192"/>
                  </a:lnTo>
                  <a:cubicBezTo>
                    <a:pt x="2319694" y="564925"/>
                    <a:pt x="2320213" y="579658"/>
                    <a:pt x="2320731" y="594391"/>
                  </a:cubicBezTo>
                  <a:lnTo>
                    <a:pt x="2300903" y="634481"/>
                  </a:lnTo>
                  <a:lnTo>
                    <a:pt x="2323517" y="677340"/>
                  </a:lnTo>
                  <a:lnTo>
                    <a:pt x="2356887" y="718457"/>
                  </a:lnTo>
                  <a:lnTo>
                    <a:pt x="2310234" y="765110"/>
                  </a:lnTo>
                  <a:lnTo>
                    <a:pt x="24234" y="774440"/>
                  </a:lnTo>
                  <a:lnTo>
                    <a:pt x="24234" y="774440"/>
                  </a:lnTo>
                  <a:lnTo>
                    <a:pt x="61556" y="690465"/>
                  </a:lnTo>
                  <a:lnTo>
                    <a:pt x="80217" y="662473"/>
                  </a:lnTo>
                  <a:lnTo>
                    <a:pt x="0" y="634482"/>
                  </a:lnTo>
                  <a:lnTo>
                    <a:pt x="33564" y="615820"/>
                  </a:lnTo>
                  <a:lnTo>
                    <a:pt x="5573" y="569167"/>
                  </a:lnTo>
                  <a:lnTo>
                    <a:pt x="61556" y="531844"/>
                  </a:lnTo>
                  <a:lnTo>
                    <a:pt x="39331" y="505593"/>
                  </a:lnTo>
                  <a:lnTo>
                    <a:pt x="22096" y="409518"/>
                  </a:lnTo>
                  <a:lnTo>
                    <a:pt x="73479" y="334875"/>
                  </a:lnTo>
                  <a:lnTo>
                    <a:pt x="35379" y="341438"/>
                  </a:lnTo>
                  <a:lnTo>
                    <a:pt x="66934" y="253667"/>
                  </a:lnTo>
                  <a:lnTo>
                    <a:pt x="31037" y="194915"/>
                  </a:lnTo>
                  <a:lnTo>
                    <a:pt x="80217" y="195942"/>
                  </a:lnTo>
                  <a:lnTo>
                    <a:pt x="63759" y="126832"/>
                  </a:lnTo>
                  <a:lnTo>
                    <a:pt x="80217" y="93306"/>
                  </a:lnTo>
                  <a:lnTo>
                    <a:pt x="80217" y="93306"/>
                  </a:lnTo>
                  <a:lnTo>
                    <a:pt x="80217" y="93306"/>
                  </a:lnTo>
                  <a:lnTo>
                    <a:pt x="24234" y="74644"/>
                  </a:lnTo>
                  <a:lnTo>
                    <a:pt x="52226" y="65314"/>
                  </a:lnTo>
                  <a:lnTo>
                    <a:pt x="31556" y="9331"/>
                  </a:lnTo>
                  <a:lnTo>
                    <a:pt x="574740" y="0"/>
                  </a:lnTo>
                  <a:close/>
                </a:path>
              </a:pathLst>
            </a:cu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FC4D19A7-61A7-49CD-93C2-CE57C76A7017}"/>
              </a:ext>
            </a:extLst>
          </p:cNvPr>
          <p:cNvSpPr txBox="1"/>
          <p:nvPr/>
        </p:nvSpPr>
        <p:spPr>
          <a:xfrm>
            <a:off x="4116373" y="2543243"/>
            <a:ext cx="4153348" cy="1960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40" panose="02020603020101020101" pitchFamily="18" charset="-127"/>
                <a:ea typeface="한컴 윤고딕 240" panose="02020603020101020101" pitchFamily="18" charset="-127"/>
                <a:cs typeface="+mn-cs"/>
              </a:rPr>
              <a:t>Gender-based Violence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한컴 윤고딕 240" panose="02020603020101020101" pitchFamily="18" charset="-127"/>
                <a:ea typeface="한컴 윤고딕 240" panose="02020603020101020101" pitchFamily="18" charset="-127"/>
                <a:cs typeface="+mn-cs"/>
              </a:rPr>
              <a:t>in Korea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55B3E0-F5BA-4FB3-98D6-027B388423BB}"/>
              </a:ext>
            </a:extLst>
          </p:cNvPr>
          <p:cNvSpPr txBox="1"/>
          <p:nvPr/>
        </p:nvSpPr>
        <p:spPr>
          <a:xfrm>
            <a:off x="4200308" y="2153231"/>
            <a:ext cx="1050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Segoe Script" panose="030B0504020000000003" pitchFamily="66" charset="0"/>
                <a:ea typeface="맑은 고딕" panose="020B0503020000020004" pitchFamily="50" charset="-127"/>
                <a:cs typeface="+mn-cs"/>
              </a:rPr>
              <a:t>01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Segoe Script" panose="030B0504020000000003" pitchFamily="66" charset="0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457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39441" y="244237"/>
            <a:ext cx="11930144" cy="6382762"/>
            <a:chOff x="139441" y="244237"/>
            <a:chExt cx="11930144" cy="6382762"/>
          </a:xfrm>
        </p:grpSpPr>
        <p:grpSp>
          <p:nvGrpSpPr>
            <p:cNvPr id="24" name="그룹 23"/>
            <p:cNvGrpSpPr/>
            <p:nvPr/>
          </p:nvGrpSpPr>
          <p:grpSpPr>
            <a:xfrm>
              <a:off x="8554574" y="5982110"/>
              <a:ext cx="3515011" cy="313860"/>
              <a:chOff x="8554574" y="5982110"/>
              <a:chExt cx="3515011" cy="313860"/>
            </a:xfrm>
          </p:grpSpPr>
          <p:sp>
            <p:nvSpPr>
              <p:cNvPr id="16" name="타원 15"/>
              <p:cNvSpPr/>
              <p:nvPr/>
            </p:nvSpPr>
            <p:spPr>
              <a:xfrm rot="285113">
                <a:off x="10414566" y="5982110"/>
                <a:ext cx="1655019" cy="220417"/>
              </a:xfrm>
              <a:prstGeom prst="ellipse">
                <a:avLst/>
              </a:prstGeom>
              <a:solidFill>
                <a:schemeClr val="tx1">
                  <a:alpha val="1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grpSp>
            <p:nvGrpSpPr>
              <p:cNvPr id="15" name="그룹 14">
                <a:extLst>
                  <a:ext uri="{FF2B5EF4-FFF2-40B4-BE49-F238E27FC236}">
                    <a16:creationId xmlns:a16="http://schemas.microsoft.com/office/drawing/2014/main" id="{FDAC0509-C47B-457A-9A31-58588B9A2768}"/>
                  </a:ext>
                </a:extLst>
              </p:cNvPr>
              <p:cNvGrpSpPr/>
              <p:nvPr/>
            </p:nvGrpSpPr>
            <p:grpSpPr>
              <a:xfrm rot="4878291">
                <a:off x="10186835" y="4444505"/>
                <a:ext cx="219204" cy="3483726"/>
                <a:chOff x="6827325" y="2695572"/>
                <a:chExt cx="219204" cy="3483726"/>
              </a:xfrm>
            </p:grpSpPr>
            <p:sp>
              <p:nvSpPr>
                <p:cNvPr id="17" name="직사각형 16">
                  <a:extLst>
                    <a:ext uri="{FF2B5EF4-FFF2-40B4-BE49-F238E27FC236}">
                      <a16:creationId xmlns:a16="http://schemas.microsoft.com/office/drawing/2014/main" id="{C5D720AB-879C-4052-B20C-C37B52530C0A}"/>
                    </a:ext>
                  </a:extLst>
                </p:cNvPr>
                <p:cNvSpPr/>
                <p:nvPr/>
              </p:nvSpPr>
              <p:spPr>
                <a:xfrm>
                  <a:off x="6827995" y="2972572"/>
                  <a:ext cx="218534" cy="2912749"/>
                </a:xfrm>
                <a:prstGeom prst="rect">
                  <a:avLst/>
                </a:prstGeom>
                <a:solidFill>
                  <a:srgbClr val="959CD2"/>
                </a:solidFill>
                <a:ln w="34925">
                  <a:solidFill>
                    <a:srgbClr val="252E9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cxnSp>
              <p:nvCxnSpPr>
                <p:cNvPr id="18" name="직선 연결선 17">
                  <a:extLst>
                    <a:ext uri="{FF2B5EF4-FFF2-40B4-BE49-F238E27FC236}">
                      <a16:creationId xmlns:a16="http://schemas.microsoft.com/office/drawing/2014/main" id="{EF291F4D-E369-4114-BC5C-D717A39B15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440443" y="4430572"/>
                  <a:ext cx="2916000" cy="0"/>
                </a:xfrm>
                <a:prstGeom prst="line">
                  <a:avLst/>
                </a:prstGeom>
                <a:ln w="15875">
                  <a:solidFill>
                    <a:srgbClr val="252E9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직선 연결선 18">
                  <a:extLst>
                    <a:ext uri="{FF2B5EF4-FFF2-40B4-BE49-F238E27FC236}">
                      <a16:creationId xmlns:a16="http://schemas.microsoft.com/office/drawing/2014/main" id="{706D7341-A032-4BFB-91FC-F183B46BD7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5509171" y="4430572"/>
                  <a:ext cx="2916000" cy="0"/>
                </a:xfrm>
                <a:prstGeom prst="line">
                  <a:avLst/>
                </a:prstGeom>
                <a:ln w="15875">
                  <a:solidFill>
                    <a:srgbClr val="252E9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이등변 삼각형 19">
                  <a:extLst>
                    <a:ext uri="{FF2B5EF4-FFF2-40B4-BE49-F238E27FC236}">
                      <a16:creationId xmlns:a16="http://schemas.microsoft.com/office/drawing/2014/main" id="{8175677F-D199-4F3C-B769-CA34760C1EE3}"/>
                    </a:ext>
                  </a:extLst>
                </p:cNvPr>
                <p:cNvSpPr/>
                <p:nvPr/>
              </p:nvSpPr>
              <p:spPr>
                <a:xfrm flipV="1">
                  <a:off x="6833303" y="5918175"/>
                  <a:ext cx="205294" cy="261123"/>
                </a:xfrm>
                <a:prstGeom prst="triangle">
                  <a:avLst/>
                </a:prstGeom>
                <a:solidFill>
                  <a:schemeClr val="bg1"/>
                </a:solidFill>
                <a:ln w="34925">
                  <a:solidFill>
                    <a:srgbClr val="252E9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21" name="이등변 삼각형 20">
                  <a:extLst>
                    <a:ext uri="{FF2B5EF4-FFF2-40B4-BE49-F238E27FC236}">
                      <a16:creationId xmlns:a16="http://schemas.microsoft.com/office/drawing/2014/main" id="{C4C52503-EDF2-454D-BB87-916B51F0A811}"/>
                    </a:ext>
                  </a:extLst>
                </p:cNvPr>
                <p:cNvSpPr/>
                <p:nvPr/>
              </p:nvSpPr>
              <p:spPr>
                <a:xfrm flipV="1">
                  <a:off x="6910748" y="6080547"/>
                  <a:ext cx="53341" cy="67205"/>
                </a:xfrm>
                <a:prstGeom prst="triangle">
                  <a:avLst/>
                </a:prstGeom>
                <a:solidFill>
                  <a:srgbClr val="1988DA"/>
                </a:solidFill>
                <a:ln w="34925">
                  <a:solidFill>
                    <a:srgbClr val="252E9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22" name="사각형: 둥근 위쪽 모서리 126">
                  <a:extLst>
                    <a:ext uri="{FF2B5EF4-FFF2-40B4-BE49-F238E27FC236}">
                      <a16:creationId xmlns:a16="http://schemas.microsoft.com/office/drawing/2014/main" id="{E17E93EF-A950-46A9-AD6B-71C63F1527E5}"/>
                    </a:ext>
                  </a:extLst>
                </p:cNvPr>
                <p:cNvSpPr/>
                <p:nvPr/>
              </p:nvSpPr>
              <p:spPr>
                <a:xfrm>
                  <a:off x="6827325" y="2695572"/>
                  <a:ext cx="218534" cy="272888"/>
                </a:xfrm>
                <a:prstGeom prst="round2SameRect">
                  <a:avLst/>
                </a:prstGeom>
                <a:solidFill>
                  <a:srgbClr val="DDF5FA"/>
                </a:solidFill>
                <a:ln w="34925">
                  <a:solidFill>
                    <a:srgbClr val="252E9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23" name="사각형: 둥근 위쪽 모서리 127">
                  <a:extLst>
                    <a:ext uri="{FF2B5EF4-FFF2-40B4-BE49-F238E27FC236}">
                      <a16:creationId xmlns:a16="http://schemas.microsoft.com/office/drawing/2014/main" id="{DAE32F26-7DC1-46DF-8F6F-A80AB30C3ABD}"/>
                    </a:ext>
                  </a:extLst>
                </p:cNvPr>
                <p:cNvSpPr/>
                <p:nvPr/>
              </p:nvSpPr>
              <p:spPr>
                <a:xfrm>
                  <a:off x="6827325" y="2856865"/>
                  <a:ext cx="218534" cy="111821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chemeClr val="bg1"/>
                </a:solidFill>
                <a:ln w="34925">
                  <a:solidFill>
                    <a:srgbClr val="252E9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</p:grpSp>
        <p:sp>
          <p:nvSpPr>
            <p:cNvPr id="2" name="양쪽 모서리가 둥근 사각형 1"/>
            <p:cNvSpPr/>
            <p:nvPr/>
          </p:nvSpPr>
          <p:spPr>
            <a:xfrm>
              <a:off x="139441" y="6363388"/>
              <a:ext cx="11604759" cy="263611"/>
            </a:xfrm>
            <a:prstGeom prst="round2SameRect">
              <a:avLst>
                <a:gd name="adj1" fmla="val 0"/>
                <a:gd name="adj2" fmla="val 28125"/>
              </a:avLst>
            </a:prstGeom>
            <a:solidFill>
              <a:srgbClr val="959CD2"/>
            </a:solidFill>
            <a:ln w="25400">
              <a:solidFill>
                <a:srgbClr val="252E91"/>
              </a:solidFill>
            </a:ln>
            <a:effectLst>
              <a:outerShdw dist="101600" dir="5400000" sx="96000" sy="96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" name="양쪽 모서리가 둥근 사각형 3"/>
            <p:cNvSpPr/>
            <p:nvPr/>
          </p:nvSpPr>
          <p:spPr>
            <a:xfrm>
              <a:off x="307380" y="625930"/>
              <a:ext cx="11268881" cy="5737458"/>
            </a:xfrm>
            <a:prstGeom prst="round2SameRect">
              <a:avLst>
                <a:gd name="adj1" fmla="val 4423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 w="25400" cmpd="sng">
              <a:solidFill>
                <a:srgbClr val="252E91"/>
              </a:solidFill>
            </a:ln>
            <a:effectLst>
              <a:outerShdw dist="38100" dir="15600000" algn="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511899" y="869157"/>
              <a:ext cx="10859843" cy="5484151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 w="25400" cmpd="sng">
              <a:solidFill>
                <a:srgbClr val="252E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" name="한쪽 모서리가 잘린 사각형 6"/>
            <p:cNvSpPr/>
            <p:nvPr/>
          </p:nvSpPr>
          <p:spPr>
            <a:xfrm>
              <a:off x="763073" y="244237"/>
              <a:ext cx="10357494" cy="6119151"/>
            </a:xfrm>
            <a:prstGeom prst="snip1Rect">
              <a:avLst>
                <a:gd name="adj" fmla="val 8261"/>
              </a:avLst>
            </a:prstGeom>
            <a:solidFill>
              <a:schemeClr val="bg1"/>
            </a:solidFill>
            <a:ln w="25400" cmpd="sng">
              <a:solidFill>
                <a:srgbClr val="252E91"/>
              </a:solidFill>
            </a:ln>
            <a:effectLst>
              <a:outerShdw dist="63500" algn="l" rotWithShape="0">
                <a:srgbClr val="252E91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3200" b="1" i="0" u="none" strike="noStrike" kern="0" cap="none" spc="0" normalizeH="0" baseline="0" noProof="0" dirty="0">
                <a:ln w="12700">
                  <a:noFill/>
                </a:ln>
                <a:solidFill>
                  <a:srgbClr val="252E91"/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>
              <a:off x="10629219" y="257269"/>
              <a:ext cx="475230" cy="479437"/>
            </a:xfrm>
            <a:prstGeom prst="rtTriangle">
              <a:avLst/>
            </a:prstGeom>
            <a:pattFill prst="wdUpDiag">
              <a:fgClr>
                <a:schemeClr val="bg1"/>
              </a:fgClr>
              <a:bgClr>
                <a:srgbClr val="959CD2"/>
              </a:bgClr>
            </a:pattFill>
            <a:ln w="25400" cmpd="sng">
              <a:solidFill>
                <a:srgbClr val="252E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497573" y="6459078"/>
              <a:ext cx="1109495" cy="65907"/>
              <a:chOff x="9650186" y="6459078"/>
              <a:chExt cx="1109495" cy="65907"/>
            </a:xfrm>
          </p:grpSpPr>
          <p:sp>
            <p:nvSpPr>
              <p:cNvPr id="9" name="모서리가 둥근 직사각형 8"/>
              <p:cNvSpPr/>
              <p:nvPr/>
            </p:nvSpPr>
            <p:spPr>
              <a:xfrm>
                <a:off x="9650186" y="6459078"/>
                <a:ext cx="723900" cy="6590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5875">
                <a:solidFill>
                  <a:srgbClr val="252E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" name="타원 9"/>
              <p:cNvSpPr/>
              <p:nvPr/>
            </p:nvSpPr>
            <p:spPr>
              <a:xfrm>
                <a:off x="10440761" y="6459078"/>
                <a:ext cx="64800" cy="65907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rgbClr val="252E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10567821" y="6459078"/>
                <a:ext cx="64800" cy="65907"/>
              </a:xfrm>
              <a:prstGeom prst="ellipse">
                <a:avLst/>
              </a:prstGeom>
              <a:solidFill>
                <a:srgbClr val="00B0F0"/>
              </a:solidFill>
              <a:ln w="15875">
                <a:solidFill>
                  <a:srgbClr val="252E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10694881" y="6459078"/>
                <a:ext cx="64800" cy="65907"/>
              </a:xfrm>
              <a:prstGeom prst="ellipse">
                <a:avLst/>
              </a:prstGeom>
              <a:solidFill>
                <a:srgbClr val="FF8086"/>
              </a:solidFill>
              <a:ln w="15875">
                <a:solidFill>
                  <a:srgbClr val="252E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3" name="모서리가 둥근 직사각형 12"/>
              <p:cNvSpPr/>
              <p:nvPr/>
            </p:nvSpPr>
            <p:spPr>
              <a:xfrm>
                <a:off x="9687086" y="6479237"/>
                <a:ext cx="396000" cy="25200"/>
              </a:xfrm>
              <a:prstGeom prst="roundRect">
                <a:avLst>
                  <a:gd name="adj" fmla="val 50000"/>
                </a:avLst>
              </a:prstGeom>
              <a:solidFill>
                <a:srgbClr val="FF8086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pic>
        <p:nvPicPr>
          <p:cNvPr id="1026" name="Picture 2" descr="사진 설명이 없습니다.">
            <a:extLst>
              <a:ext uri="{FF2B5EF4-FFF2-40B4-BE49-F238E27FC236}">
                <a16:creationId xmlns:a16="http://schemas.microsoft.com/office/drawing/2014/main" id="{3DFD1E3C-925E-4BF6-919B-1347F6C22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070" y="844657"/>
            <a:ext cx="5147994" cy="514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사진 설명이 없습니다.">
            <a:extLst>
              <a:ext uri="{FF2B5EF4-FFF2-40B4-BE49-F238E27FC236}">
                <a16:creationId xmlns:a16="http://schemas.microsoft.com/office/drawing/2014/main" id="{5F3510AB-1441-487A-A913-E43D191BA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65" y="864839"/>
            <a:ext cx="5147993" cy="514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01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/>
          <p:cNvGrpSpPr/>
          <p:nvPr/>
        </p:nvGrpSpPr>
        <p:grpSpPr>
          <a:xfrm>
            <a:off x="399143" y="292598"/>
            <a:ext cx="11393714" cy="6125030"/>
            <a:chOff x="493486" y="348343"/>
            <a:chExt cx="11393714" cy="6125030"/>
          </a:xfrm>
          <a:effectLst>
            <a:outerShdw blurRad="165100" dist="50800" dir="2700000" algn="tl" rotWithShape="0">
              <a:schemeClr val="tx1">
                <a:alpha val="40000"/>
              </a:schemeClr>
            </a:outerShdw>
          </a:effectLst>
        </p:grpSpPr>
        <p:sp>
          <p:nvSpPr>
            <p:cNvPr id="5" name="양쪽 모서리가 둥근 사각형 4"/>
            <p:cNvSpPr/>
            <p:nvPr/>
          </p:nvSpPr>
          <p:spPr>
            <a:xfrm>
              <a:off x="493486" y="914400"/>
              <a:ext cx="11393714" cy="5558971"/>
            </a:xfrm>
            <a:prstGeom prst="round2SameRect">
              <a:avLst>
                <a:gd name="adj1" fmla="val 0"/>
                <a:gd name="adj2" fmla="val 3394"/>
              </a:avLst>
            </a:prstGeom>
            <a:solidFill>
              <a:srgbClr val="F2F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" name="한쪽 모서리가 둥근 사각형 6"/>
            <p:cNvSpPr/>
            <p:nvPr/>
          </p:nvSpPr>
          <p:spPr>
            <a:xfrm rot="16200000" flipH="1">
              <a:off x="-2002971" y="3410857"/>
              <a:ext cx="5558974" cy="566057"/>
            </a:xfrm>
            <a:prstGeom prst="round1Rect">
              <a:avLst>
                <a:gd name="adj" fmla="val 32989"/>
              </a:avLst>
            </a:prstGeom>
            <a:solidFill>
              <a:srgbClr val="E6E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611481" y="2255893"/>
              <a:ext cx="332066" cy="2341508"/>
              <a:chOff x="655381" y="2395195"/>
              <a:chExt cx="405477" cy="2859154"/>
            </a:xfrm>
          </p:grpSpPr>
          <p:sp>
            <p:nvSpPr>
              <p:cNvPr id="8" name="Freeform 9">
                <a:extLst>
                  <a:ext uri="{FF2B5EF4-FFF2-40B4-BE49-F238E27FC236}">
                    <a16:creationId xmlns:a16="http://schemas.microsoft.com/office/drawing/2014/main" id="{8F6AB17A-3FA7-474D-BBEF-83CB2760D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543" y="3137572"/>
                <a:ext cx="141676" cy="186968"/>
              </a:xfrm>
              <a:custGeom>
                <a:avLst/>
                <a:gdLst>
                  <a:gd name="T0" fmla="*/ 1093 w 9310"/>
                  <a:gd name="T1" fmla="*/ 12245 h 12286"/>
                  <a:gd name="T2" fmla="*/ 582 w 9310"/>
                  <a:gd name="T3" fmla="*/ 12007 h 12286"/>
                  <a:gd name="T4" fmla="*/ 279 w 9310"/>
                  <a:gd name="T5" fmla="*/ 11710 h 12286"/>
                  <a:gd name="T6" fmla="*/ 42 w 9310"/>
                  <a:gd name="T7" fmla="*/ 11209 h 12286"/>
                  <a:gd name="T8" fmla="*/ 0 w 9310"/>
                  <a:gd name="T9" fmla="*/ 1919 h 12286"/>
                  <a:gd name="T10" fmla="*/ 117 w 9310"/>
                  <a:gd name="T11" fmla="*/ 1260 h 12286"/>
                  <a:gd name="T12" fmla="*/ 498 w 9310"/>
                  <a:gd name="T13" fmla="*/ 629 h 12286"/>
                  <a:gd name="T14" fmla="*/ 1088 w 9310"/>
                  <a:gd name="T15" fmla="*/ 189 h 12286"/>
                  <a:gd name="T16" fmla="*/ 1821 w 9310"/>
                  <a:gd name="T17" fmla="*/ 1 h 12286"/>
                  <a:gd name="T18" fmla="*/ 7682 w 9310"/>
                  <a:gd name="T19" fmla="*/ 22 h 12286"/>
                  <a:gd name="T20" fmla="*/ 8385 w 9310"/>
                  <a:gd name="T21" fmla="*/ 278 h 12286"/>
                  <a:gd name="T22" fmla="*/ 8929 w 9310"/>
                  <a:gd name="T23" fmla="*/ 772 h 12286"/>
                  <a:gd name="T24" fmla="*/ 9250 w 9310"/>
                  <a:gd name="T25" fmla="*/ 1440 h 12286"/>
                  <a:gd name="T26" fmla="*/ 9310 w 9310"/>
                  <a:gd name="T27" fmla="*/ 8471 h 12286"/>
                  <a:gd name="T28" fmla="*/ 9201 w 9310"/>
                  <a:gd name="T29" fmla="*/ 8777 h 12286"/>
                  <a:gd name="T30" fmla="*/ 8880 w 9310"/>
                  <a:gd name="T31" fmla="*/ 8949 h 12286"/>
                  <a:gd name="T32" fmla="*/ 8601 w 9310"/>
                  <a:gd name="T33" fmla="*/ 8894 h 12286"/>
                  <a:gd name="T34" fmla="*/ 8370 w 9310"/>
                  <a:gd name="T35" fmla="*/ 8615 h 12286"/>
                  <a:gd name="T36" fmla="*/ 8349 w 9310"/>
                  <a:gd name="T37" fmla="*/ 1870 h 12286"/>
                  <a:gd name="T38" fmla="*/ 8255 w 9310"/>
                  <a:gd name="T39" fmla="*/ 1503 h 12286"/>
                  <a:gd name="T40" fmla="*/ 8035 w 9310"/>
                  <a:gd name="T41" fmla="*/ 1209 h 12286"/>
                  <a:gd name="T42" fmla="*/ 7720 w 9310"/>
                  <a:gd name="T43" fmla="*/ 1018 h 12286"/>
                  <a:gd name="T44" fmla="*/ 7390 w 9310"/>
                  <a:gd name="T45" fmla="*/ 960 h 12286"/>
                  <a:gd name="T46" fmla="*/ 1680 w 9310"/>
                  <a:gd name="T47" fmla="*/ 989 h 12286"/>
                  <a:gd name="T48" fmla="*/ 1346 w 9310"/>
                  <a:gd name="T49" fmla="*/ 1150 h 12286"/>
                  <a:gd name="T50" fmla="*/ 1098 w 9310"/>
                  <a:gd name="T51" fmla="*/ 1423 h 12286"/>
                  <a:gd name="T52" fmla="*/ 970 w 9310"/>
                  <a:gd name="T53" fmla="*/ 1774 h 12286"/>
                  <a:gd name="T54" fmla="*/ 962 w 9310"/>
                  <a:gd name="T55" fmla="*/ 10904 h 12286"/>
                  <a:gd name="T56" fmla="*/ 1091 w 9310"/>
                  <a:gd name="T57" fmla="*/ 11185 h 12286"/>
                  <a:gd name="T58" fmla="*/ 1405 w 9310"/>
                  <a:gd name="T59" fmla="*/ 11326 h 12286"/>
                  <a:gd name="T60" fmla="*/ 1677 w 9310"/>
                  <a:gd name="T61" fmla="*/ 11273 h 12286"/>
                  <a:gd name="T62" fmla="*/ 4346 w 9310"/>
                  <a:gd name="T63" fmla="*/ 8559 h 12286"/>
                  <a:gd name="T64" fmla="*/ 4655 w 9310"/>
                  <a:gd name="T65" fmla="*/ 8448 h 12286"/>
                  <a:gd name="T66" fmla="*/ 4964 w 9310"/>
                  <a:gd name="T67" fmla="*/ 8559 h 12286"/>
                  <a:gd name="T68" fmla="*/ 7633 w 9310"/>
                  <a:gd name="T69" fmla="*/ 11273 h 12286"/>
                  <a:gd name="T70" fmla="*/ 7902 w 9310"/>
                  <a:gd name="T71" fmla="*/ 11326 h 12286"/>
                  <a:gd name="T72" fmla="*/ 8215 w 9310"/>
                  <a:gd name="T73" fmla="*/ 11182 h 12286"/>
                  <a:gd name="T74" fmla="*/ 8349 w 9310"/>
                  <a:gd name="T75" fmla="*/ 10897 h 12286"/>
                  <a:gd name="T76" fmla="*/ 8408 w 9310"/>
                  <a:gd name="T77" fmla="*/ 10618 h 12286"/>
                  <a:gd name="T78" fmla="*/ 8687 w 9310"/>
                  <a:gd name="T79" fmla="*/ 10387 h 12286"/>
                  <a:gd name="T80" fmla="*/ 8974 w 9310"/>
                  <a:gd name="T81" fmla="*/ 10387 h 12286"/>
                  <a:gd name="T82" fmla="*/ 9253 w 9310"/>
                  <a:gd name="T83" fmla="*/ 10618 h 12286"/>
                  <a:gd name="T84" fmla="*/ 9309 w 9310"/>
                  <a:gd name="T85" fmla="*/ 10920 h 12286"/>
                  <a:gd name="T86" fmla="*/ 9174 w 9310"/>
                  <a:gd name="T87" fmla="*/ 11466 h 12286"/>
                  <a:gd name="T88" fmla="*/ 8890 w 9310"/>
                  <a:gd name="T89" fmla="*/ 11865 h 12286"/>
                  <a:gd name="T90" fmla="*/ 8474 w 9310"/>
                  <a:gd name="T91" fmla="*/ 12151 h 12286"/>
                  <a:gd name="T92" fmla="*/ 7913 w 9310"/>
                  <a:gd name="T93" fmla="*/ 12286 h 12286"/>
                  <a:gd name="T94" fmla="*/ 7489 w 9310"/>
                  <a:gd name="T95" fmla="*/ 12242 h 12286"/>
                  <a:gd name="T96" fmla="*/ 6997 w 9310"/>
                  <a:gd name="T97" fmla="*/ 12001 h 12286"/>
                  <a:gd name="T98" fmla="*/ 2472 w 9310"/>
                  <a:gd name="T99" fmla="*/ 11859 h 12286"/>
                  <a:gd name="T100" fmla="*/ 2080 w 9310"/>
                  <a:gd name="T101" fmla="*/ 12145 h 12286"/>
                  <a:gd name="T102" fmla="*/ 1545 w 9310"/>
                  <a:gd name="T103" fmla="*/ 12285 h 12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10" h="12286">
                    <a:moveTo>
                      <a:pt x="1447" y="12286"/>
                    </a:moveTo>
                    <a:lnTo>
                      <a:pt x="1375" y="12286"/>
                    </a:lnTo>
                    <a:lnTo>
                      <a:pt x="1232" y="12272"/>
                    </a:lnTo>
                    <a:lnTo>
                      <a:pt x="1093" y="12245"/>
                    </a:lnTo>
                    <a:lnTo>
                      <a:pt x="957" y="12203"/>
                    </a:lnTo>
                    <a:lnTo>
                      <a:pt x="826" y="12150"/>
                    </a:lnTo>
                    <a:lnTo>
                      <a:pt x="700" y="12085"/>
                    </a:lnTo>
                    <a:lnTo>
                      <a:pt x="582" y="12007"/>
                    </a:lnTo>
                    <a:lnTo>
                      <a:pt x="471" y="11918"/>
                    </a:lnTo>
                    <a:lnTo>
                      <a:pt x="419" y="11869"/>
                    </a:lnTo>
                    <a:lnTo>
                      <a:pt x="370" y="11818"/>
                    </a:lnTo>
                    <a:lnTo>
                      <a:pt x="279" y="11710"/>
                    </a:lnTo>
                    <a:lnTo>
                      <a:pt x="202" y="11595"/>
                    </a:lnTo>
                    <a:lnTo>
                      <a:pt x="135" y="11471"/>
                    </a:lnTo>
                    <a:lnTo>
                      <a:pt x="82" y="11343"/>
                    </a:lnTo>
                    <a:lnTo>
                      <a:pt x="42" y="11209"/>
                    </a:lnTo>
                    <a:lnTo>
                      <a:pt x="14" y="11070"/>
                    </a:lnTo>
                    <a:lnTo>
                      <a:pt x="1" y="10927"/>
                    </a:lnTo>
                    <a:lnTo>
                      <a:pt x="0" y="10855"/>
                    </a:lnTo>
                    <a:lnTo>
                      <a:pt x="0" y="1919"/>
                    </a:lnTo>
                    <a:lnTo>
                      <a:pt x="1" y="1821"/>
                    </a:lnTo>
                    <a:lnTo>
                      <a:pt x="22" y="1627"/>
                    </a:lnTo>
                    <a:lnTo>
                      <a:pt x="60" y="1440"/>
                    </a:lnTo>
                    <a:lnTo>
                      <a:pt x="117" y="1260"/>
                    </a:lnTo>
                    <a:lnTo>
                      <a:pt x="189" y="1089"/>
                    </a:lnTo>
                    <a:lnTo>
                      <a:pt x="278" y="924"/>
                    </a:lnTo>
                    <a:lnTo>
                      <a:pt x="382" y="772"/>
                    </a:lnTo>
                    <a:lnTo>
                      <a:pt x="498" y="629"/>
                    </a:lnTo>
                    <a:lnTo>
                      <a:pt x="629" y="498"/>
                    </a:lnTo>
                    <a:lnTo>
                      <a:pt x="772" y="382"/>
                    </a:lnTo>
                    <a:lnTo>
                      <a:pt x="924" y="278"/>
                    </a:lnTo>
                    <a:lnTo>
                      <a:pt x="1088" y="189"/>
                    </a:lnTo>
                    <a:lnTo>
                      <a:pt x="1260" y="117"/>
                    </a:lnTo>
                    <a:lnTo>
                      <a:pt x="1440" y="60"/>
                    </a:lnTo>
                    <a:lnTo>
                      <a:pt x="1627" y="22"/>
                    </a:lnTo>
                    <a:lnTo>
                      <a:pt x="1821" y="1"/>
                    </a:lnTo>
                    <a:lnTo>
                      <a:pt x="1919" y="0"/>
                    </a:lnTo>
                    <a:lnTo>
                      <a:pt x="7390" y="0"/>
                    </a:lnTo>
                    <a:lnTo>
                      <a:pt x="7489" y="1"/>
                    </a:lnTo>
                    <a:lnTo>
                      <a:pt x="7682" y="22"/>
                    </a:lnTo>
                    <a:lnTo>
                      <a:pt x="7869" y="60"/>
                    </a:lnTo>
                    <a:lnTo>
                      <a:pt x="8049" y="117"/>
                    </a:lnTo>
                    <a:lnTo>
                      <a:pt x="8222" y="189"/>
                    </a:lnTo>
                    <a:lnTo>
                      <a:pt x="8385" y="278"/>
                    </a:lnTo>
                    <a:lnTo>
                      <a:pt x="8539" y="382"/>
                    </a:lnTo>
                    <a:lnTo>
                      <a:pt x="8681" y="498"/>
                    </a:lnTo>
                    <a:lnTo>
                      <a:pt x="8811" y="629"/>
                    </a:lnTo>
                    <a:lnTo>
                      <a:pt x="8929" y="772"/>
                    </a:lnTo>
                    <a:lnTo>
                      <a:pt x="9033" y="924"/>
                    </a:lnTo>
                    <a:lnTo>
                      <a:pt x="9120" y="1089"/>
                    </a:lnTo>
                    <a:lnTo>
                      <a:pt x="9194" y="1260"/>
                    </a:lnTo>
                    <a:lnTo>
                      <a:pt x="9250" y="1440"/>
                    </a:lnTo>
                    <a:lnTo>
                      <a:pt x="9289" y="1627"/>
                    </a:lnTo>
                    <a:lnTo>
                      <a:pt x="9308" y="1821"/>
                    </a:lnTo>
                    <a:lnTo>
                      <a:pt x="9310" y="1919"/>
                    </a:lnTo>
                    <a:lnTo>
                      <a:pt x="9310" y="8471"/>
                    </a:lnTo>
                    <a:lnTo>
                      <a:pt x="9308" y="8521"/>
                    </a:lnTo>
                    <a:lnTo>
                      <a:pt x="9289" y="8615"/>
                    </a:lnTo>
                    <a:lnTo>
                      <a:pt x="9253" y="8700"/>
                    </a:lnTo>
                    <a:lnTo>
                      <a:pt x="9201" y="8777"/>
                    </a:lnTo>
                    <a:lnTo>
                      <a:pt x="9136" y="8842"/>
                    </a:lnTo>
                    <a:lnTo>
                      <a:pt x="9058" y="8894"/>
                    </a:lnTo>
                    <a:lnTo>
                      <a:pt x="8974" y="8930"/>
                    </a:lnTo>
                    <a:lnTo>
                      <a:pt x="8880" y="8949"/>
                    </a:lnTo>
                    <a:lnTo>
                      <a:pt x="8830" y="8952"/>
                    </a:lnTo>
                    <a:lnTo>
                      <a:pt x="8781" y="8949"/>
                    </a:lnTo>
                    <a:lnTo>
                      <a:pt x="8687" y="8930"/>
                    </a:lnTo>
                    <a:lnTo>
                      <a:pt x="8601" y="8894"/>
                    </a:lnTo>
                    <a:lnTo>
                      <a:pt x="8524" y="8842"/>
                    </a:lnTo>
                    <a:lnTo>
                      <a:pt x="8460" y="8777"/>
                    </a:lnTo>
                    <a:lnTo>
                      <a:pt x="8408" y="8700"/>
                    </a:lnTo>
                    <a:lnTo>
                      <a:pt x="8370" y="8615"/>
                    </a:lnTo>
                    <a:lnTo>
                      <a:pt x="8352" y="8521"/>
                    </a:lnTo>
                    <a:lnTo>
                      <a:pt x="8350" y="8471"/>
                    </a:lnTo>
                    <a:lnTo>
                      <a:pt x="8350" y="1919"/>
                    </a:lnTo>
                    <a:lnTo>
                      <a:pt x="8349" y="1870"/>
                    </a:lnTo>
                    <a:lnTo>
                      <a:pt x="8340" y="1774"/>
                    </a:lnTo>
                    <a:lnTo>
                      <a:pt x="8320" y="1680"/>
                    </a:lnTo>
                    <a:lnTo>
                      <a:pt x="8293" y="1590"/>
                    </a:lnTo>
                    <a:lnTo>
                      <a:pt x="8255" y="1503"/>
                    </a:lnTo>
                    <a:lnTo>
                      <a:pt x="8211" y="1423"/>
                    </a:lnTo>
                    <a:lnTo>
                      <a:pt x="8160" y="1346"/>
                    </a:lnTo>
                    <a:lnTo>
                      <a:pt x="8101" y="1274"/>
                    </a:lnTo>
                    <a:lnTo>
                      <a:pt x="8035" y="1209"/>
                    </a:lnTo>
                    <a:lnTo>
                      <a:pt x="7964" y="1150"/>
                    </a:lnTo>
                    <a:lnTo>
                      <a:pt x="7888" y="1099"/>
                    </a:lnTo>
                    <a:lnTo>
                      <a:pt x="7806" y="1054"/>
                    </a:lnTo>
                    <a:lnTo>
                      <a:pt x="7720" y="1018"/>
                    </a:lnTo>
                    <a:lnTo>
                      <a:pt x="7630" y="989"/>
                    </a:lnTo>
                    <a:lnTo>
                      <a:pt x="7537" y="970"/>
                    </a:lnTo>
                    <a:lnTo>
                      <a:pt x="7440" y="960"/>
                    </a:lnTo>
                    <a:lnTo>
                      <a:pt x="7390" y="960"/>
                    </a:lnTo>
                    <a:lnTo>
                      <a:pt x="1919" y="960"/>
                    </a:lnTo>
                    <a:lnTo>
                      <a:pt x="1870" y="960"/>
                    </a:lnTo>
                    <a:lnTo>
                      <a:pt x="1774" y="970"/>
                    </a:lnTo>
                    <a:lnTo>
                      <a:pt x="1680" y="989"/>
                    </a:lnTo>
                    <a:lnTo>
                      <a:pt x="1589" y="1018"/>
                    </a:lnTo>
                    <a:lnTo>
                      <a:pt x="1503" y="1054"/>
                    </a:lnTo>
                    <a:lnTo>
                      <a:pt x="1422" y="1099"/>
                    </a:lnTo>
                    <a:lnTo>
                      <a:pt x="1346" y="1150"/>
                    </a:lnTo>
                    <a:lnTo>
                      <a:pt x="1274" y="1209"/>
                    </a:lnTo>
                    <a:lnTo>
                      <a:pt x="1209" y="1274"/>
                    </a:lnTo>
                    <a:lnTo>
                      <a:pt x="1150" y="1346"/>
                    </a:lnTo>
                    <a:lnTo>
                      <a:pt x="1098" y="1423"/>
                    </a:lnTo>
                    <a:lnTo>
                      <a:pt x="1054" y="1503"/>
                    </a:lnTo>
                    <a:lnTo>
                      <a:pt x="1018" y="1590"/>
                    </a:lnTo>
                    <a:lnTo>
                      <a:pt x="989" y="1680"/>
                    </a:lnTo>
                    <a:lnTo>
                      <a:pt x="970" y="1774"/>
                    </a:lnTo>
                    <a:lnTo>
                      <a:pt x="960" y="1870"/>
                    </a:lnTo>
                    <a:lnTo>
                      <a:pt x="960" y="1919"/>
                    </a:lnTo>
                    <a:lnTo>
                      <a:pt x="960" y="10855"/>
                    </a:lnTo>
                    <a:lnTo>
                      <a:pt x="962" y="10904"/>
                    </a:lnTo>
                    <a:lnTo>
                      <a:pt x="978" y="10995"/>
                    </a:lnTo>
                    <a:lnTo>
                      <a:pt x="1011" y="11078"/>
                    </a:lnTo>
                    <a:lnTo>
                      <a:pt x="1061" y="11152"/>
                    </a:lnTo>
                    <a:lnTo>
                      <a:pt x="1091" y="11185"/>
                    </a:lnTo>
                    <a:lnTo>
                      <a:pt x="1129" y="11218"/>
                    </a:lnTo>
                    <a:lnTo>
                      <a:pt x="1212" y="11271"/>
                    </a:lnTo>
                    <a:lnTo>
                      <a:pt x="1306" y="11307"/>
                    </a:lnTo>
                    <a:lnTo>
                      <a:pt x="1405" y="11326"/>
                    </a:lnTo>
                    <a:lnTo>
                      <a:pt x="1456" y="11327"/>
                    </a:lnTo>
                    <a:lnTo>
                      <a:pt x="1504" y="11325"/>
                    </a:lnTo>
                    <a:lnTo>
                      <a:pt x="1595" y="11307"/>
                    </a:lnTo>
                    <a:lnTo>
                      <a:pt x="1677" y="11273"/>
                    </a:lnTo>
                    <a:lnTo>
                      <a:pt x="1751" y="11222"/>
                    </a:lnTo>
                    <a:lnTo>
                      <a:pt x="1784" y="11191"/>
                    </a:lnTo>
                    <a:lnTo>
                      <a:pt x="4310" y="8592"/>
                    </a:lnTo>
                    <a:lnTo>
                      <a:pt x="4346" y="8559"/>
                    </a:lnTo>
                    <a:lnTo>
                      <a:pt x="4426" y="8505"/>
                    </a:lnTo>
                    <a:lnTo>
                      <a:pt x="4513" y="8468"/>
                    </a:lnTo>
                    <a:lnTo>
                      <a:pt x="4607" y="8449"/>
                    </a:lnTo>
                    <a:lnTo>
                      <a:pt x="4655" y="8448"/>
                    </a:lnTo>
                    <a:lnTo>
                      <a:pt x="4703" y="8449"/>
                    </a:lnTo>
                    <a:lnTo>
                      <a:pt x="4797" y="8468"/>
                    </a:lnTo>
                    <a:lnTo>
                      <a:pt x="4885" y="8505"/>
                    </a:lnTo>
                    <a:lnTo>
                      <a:pt x="4964" y="8559"/>
                    </a:lnTo>
                    <a:lnTo>
                      <a:pt x="4999" y="8592"/>
                    </a:lnTo>
                    <a:lnTo>
                      <a:pt x="7527" y="11191"/>
                    </a:lnTo>
                    <a:lnTo>
                      <a:pt x="7560" y="11222"/>
                    </a:lnTo>
                    <a:lnTo>
                      <a:pt x="7633" y="11273"/>
                    </a:lnTo>
                    <a:lnTo>
                      <a:pt x="7714" y="11307"/>
                    </a:lnTo>
                    <a:lnTo>
                      <a:pt x="7803" y="11325"/>
                    </a:lnTo>
                    <a:lnTo>
                      <a:pt x="7852" y="11327"/>
                    </a:lnTo>
                    <a:lnTo>
                      <a:pt x="7902" y="11326"/>
                    </a:lnTo>
                    <a:lnTo>
                      <a:pt x="8002" y="11306"/>
                    </a:lnTo>
                    <a:lnTo>
                      <a:pt x="8095" y="11270"/>
                    </a:lnTo>
                    <a:lnTo>
                      <a:pt x="8179" y="11215"/>
                    </a:lnTo>
                    <a:lnTo>
                      <a:pt x="8215" y="11182"/>
                    </a:lnTo>
                    <a:lnTo>
                      <a:pt x="8248" y="11148"/>
                    </a:lnTo>
                    <a:lnTo>
                      <a:pt x="8298" y="11073"/>
                    </a:lnTo>
                    <a:lnTo>
                      <a:pt x="8331" y="10989"/>
                    </a:lnTo>
                    <a:lnTo>
                      <a:pt x="8349" y="10897"/>
                    </a:lnTo>
                    <a:lnTo>
                      <a:pt x="8350" y="10847"/>
                    </a:lnTo>
                    <a:lnTo>
                      <a:pt x="8352" y="10798"/>
                    </a:lnTo>
                    <a:lnTo>
                      <a:pt x="8370" y="10704"/>
                    </a:lnTo>
                    <a:lnTo>
                      <a:pt x="8408" y="10618"/>
                    </a:lnTo>
                    <a:lnTo>
                      <a:pt x="8460" y="10541"/>
                    </a:lnTo>
                    <a:lnTo>
                      <a:pt x="8524" y="10477"/>
                    </a:lnTo>
                    <a:lnTo>
                      <a:pt x="8601" y="10425"/>
                    </a:lnTo>
                    <a:lnTo>
                      <a:pt x="8687" y="10387"/>
                    </a:lnTo>
                    <a:lnTo>
                      <a:pt x="8781" y="10369"/>
                    </a:lnTo>
                    <a:lnTo>
                      <a:pt x="8830" y="10367"/>
                    </a:lnTo>
                    <a:lnTo>
                      <a:pt x="8880" y="10369"/>
                    </a:lnTo>
                    <a:lnTo>
                      <a:pt x="8974" y="10387"/>
                    </a:lnTo>
                    <a:lnTo>
                      <a:pt x="9058" y="10425"/>
                    </a:lnTo>
                    <a:lnTo>
                      <a:pt x="9136" y="10477"/>
                    </a:lnTo>
                    <a:lnTo>
                      <a:pt x="9201" y="10541"/>
                    </a:lnTo>
                    <a:lnTo>
                      <a:pt x="9253" y="10618"/>
                    </a:lnTo>
                    <a:lnTo>
                      <a:pt x="9289" y="10704"/>
                    </a:lnTo>
                    <a:lnTo>
                      <a:pt x="9308" y="10798"/>
                    </a:lnTo>
                    <a:lnTo>
                      <a:pt x="9310" y="10847"/>
                    </a:lnTo>
                    <a:lnTo>
                      <a:pt x="9309" y="10920"/>
                    </a:lnTo>
                    <a:lnTo>
                      <a:pt x="9295" y="11063"/>
                    </a:lnTo>
                    <a:lnTo>
                      <a:pt x="9267" y="11202"/>
                    </a:lnTo>
                    <a:lnTo>
                      <a:pt x="9227" y="11336"/>
                    </a:lnTo>
                    <a:lnTo>
                      <a:pt x="9174" y="11466"/>
                    </a:lnTo>
                    <a:lnTo>
                      <a:pt x="9107" y="11588"/>
                    </a:lnTo>
                    <a:lnTo>
                      <a:pt x="9030" y="11705"/>
                    </a:lnTo>
                    <a:lnTo>
                      <a:pt x="8939" y="11814"/>
                    </a:lnTo>
                    <a:lnTo>
                      <a:pt x="8890" y="11865"/>
                    </a:lnTo>
                    <a:lnTo>
                      <a:pt x="8837" y="11915"/>
                    </a:lnTo>
                    <a:lnTo>
                      <a:pt x="8724" y="12006"/>
                    </a:lnTo>
                    <a:lnTo>
                      <a:pt x="8602" y="12085"/>
                    </a:lnTo>
                    <a:lnTo>
                      <a:pt x="8474" y="12151"/>
                    </a:lnTo>
                    <a:lnTo>
                      <a:pt x="8340" y="12206"/>
                    </a:lnTo>
                    <a:lnTo>
                      <a:pt x="8200" y="12246"/>
                    </a:lnTo>
                    <a:lnTo>
                      <a:pt x="8058" y="12273"/>
                    </a:lnTo>
                    <a:lnTo>
                      <a:pt x="7913" y="12286"/>
                    </a:lnTo>
                    <a:lnTo>
                      <a:pt x="7841" y="12286"/>
                    </a:lnTo>
                    <a:lnTo>
                      <a:pt x="7767" y="12285"/>
                    </a:lnTo>
                    <a:lnTo>
                      <a:pt x="7626" y="12269"/>
                    </a:lnTo>
                    <a:lnTo>
                      <a:pt x="7489" y="12242"/>
                    </a:lnTo>
                    <a:lnTo>
                      <a:pt x="7358" y="12200"/>
                    </a:lnTo>
                    <a:lnTo>
                      <a:pt x="7232" y="12147"/>
                    </a:lnTo>
                    <a:lnTo>
                      <a:pt x="7111" y="12079"/>
                    </a:lnTo>
                    <a:lnTo>
                      <a:pt x="6997" y="12001"/>
                    </a:lnTo>
                    <a:lnTo>
                      <a:pt x="6889" y="11911"/>
                    </a:lnTo>
                    <a:lnTo>
                      <a:pt x="6839" y="11859"/>
                    </a:lnTo>
                    <a:lnTo>
                      <a:pt x="4655" y="9615"/>
                    </a:lnTo>
                    <a:lnTo>
                      <a:pt x="2472" y="11859"/>
                    </a:lnTo>
                    <a:lnTo>
                      <a:pt x="2422" y="11909"/>
                    </a:lnTo>
                    <a:lnTo>
                      <a:pt x="2315" y="12000"/>
                    </a:lnTo>
                    <a:lnTo>
                      <a:pt x="2201" y="12079"/>
                    </a:lnTo>
                    <a:lnTo>
                      <a:pt x="2080" y="12145"/>
                    </a:lnTo>
                    <a:lnTo>
                      <a:pt x="1955" y="12199"/>
                    </a:lnTo>
                    <a:lnTo>
                      <a:pt x="1823" y="12240"/>
                    </a:lnTo>
                    <a:lnTo>
                      <a:pt x="1686" y="12269"/>
                    </a:lnTo>
                    <a:lnTo>
                      <a:pt x="1545" y="12285"/>
                    </a:lnTo>
                    <a:lnTo>
                      <a:pt x="1473" y="12286"/>
                    </a:lnTo>
                    <a:lnTo>
                      <a:pt x="1460" y="12286"/>
                    </a:lnTo>
                    <a:lnTo>
                      <a:pt x="1447" y="12286"/>
                    </a:lnTo>
                    <a:close/>
                  </a:path>
                </a:pathLst>
              </a:custGeom>
              <a:solidFill>
                <a:srgbClr val="B0ACD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" name="Freeform 36">
                <a:extLst>
                  <a:ext uri="{FF2B5EF4-FFF2-40B4-BE49-F238E27FC236}">
                    <a16:creationId xmlns:a16="http://schemas.microsoft.com/office/drawing/2014/main" id="{10D33EC3-8543-4845-97A2-D38BE89D3A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7154" y="5063613"/>
                <a:ext cx="113404" cy="190736"/>
              </a:xfrm>
              <a:custGeom>
                <a:avLst/>
                <a:gdLst>
                  <a:gd name="T0" fmla="*/ 937 w 1926"/>
                  <a:gd name="T1" fmla="*/ 3639 h 4045"/>
                  <a:gd name="T2" fmla="*/ 893 w 1926"/>
                  <a:gd name="T3" fmla="*/ 3665 h 4045"/>
                  <a:gd name="T4" fmla="*/ 863 w 1926"/>
                  <a:gd name="T5" fmla="*/ 3712 h 4045"/>
                  <a:gd name="T6" fmla="*/ 851 w 1926"/>
                  <a:gd name="T7" fmla="*/ 3772 h 4045"/>
                  <a:gd name="T8" fmla="*/ 863 w 1926"/>
                  <a:gd name="T9" fmla="*/ 3832 h 4045"/>
                  <a:gd name="T10" fmla="*/ 893 w 1926"/>
                  <a:gd name="T11" fmla="*/ 3878 h 4045"/>
                  <a:gd name="T12" fmla="*/ 937 w 1926"/>
                  <a:gd name="T13" fmla="*/ 3905 h 4045"/>
                  <a:gd name="T14" fmla="*/ 988 w 1926"/>
                  <a:gd name="T15" fmla="*/ 3905 h 4045"/>
                  <a:gd name="T16" fmla="*/ 1033 w 1926"/>
                  <a:gd name="T17" fmla="*/ 3878 h 4045"/>
                  <a:gd name="T18" fmla="*/ 1064 w 1926"/>
                  <a:gd name="T19" fmla="*/ 3832 h 4045"/>
                  <a:gd name="T20" fmla="*/ 1075 w 1926"/>
                  <a:gd name="T21" fmla="*/ 3772 h 4045"/>
                  <a:gd name="T22" fmla="*/ 1064 w 1926"/>
                  <a:gd name="T23" fmla="*/ 3712 h 4045"/>
                  <a:gd name="T24" fmla="*/ 1033 w 1926"/>
                  <a:gd name="T25" fmla="*/ 3665 h 4045"/>
                  <a:gd name="T26" fmla="*/ 988 w 1926"/>
                  <a:gd name="T27" fmla="*/ 3639 h 4045"/>
                  <a:gd name="T28" fmla="*/ 156 w 1926"/>
                  <a:gd name="T29" fmla="*/ 434 h 4045"/>
                  <a:gd name="T30" fmla="*/ 1770 w 1926"/>
                  <a:gd name="T31" fmla="*/ 3540 h 4045"/>
                  <a:gd name="T32" fmla="*/ 156 w 1926"/>
                  <a:gd name="T33" fmla="*/ 434 h 4045"/>
                  <a:gd name="T34" fmla="*/ 716 w 1926"/>
                  <a:gd name="T35" fmla="*/ 200 h 4045"/>
                  <a:gd name="T36" fmla="*/ 701 w 1926"/>
                  <a:gd name="T37" fmla="*/ 217 h 4045"/>
                  <a:gd name="T38" fmla="*/ 701 w 1926"/>
                  <a:gd name="T39" fmla="*/ 243 h 4045"/>
                  <a:gd name="T40" fmla="*/ 716 w 1926"/>
                  <a:gd name="T41" fmla="*/ 260 h 4045"/>
                  <a:gd name="T42" fmla="*/ 1199 w 1926"/>
                  <a:gd name="T43" fmla="*/ 262 h 4045"/>
                  <a:gd name="T44" fmla="*/ 1218 w 1926"/>
                  <a:gd name="T45" fmla="*/ 254 h 4045"/>
                  <a:gd name="T46" fmla="*/ 1226 w 1926"/>
                  <a:gd name="T47" fmla="*/ 230 h 4045"/>
                  <a:gd name="T48" fmla="*/ 1218 w 1926"/>
                  <a:gd name="T49" fmla="*/ 207 h 4045"/>
                  <a:gd name="T50" fmla="*/ 1199 w 1926"/>
                  <a:gd name="T51" fmla="*/ 197 h 4045"/>
                  <a:gd name="T52" fmla="*/ 224 w 1926"/>
                  <a:gd name="T53" fmla="*/ 0 h 4045"/>
                  <a:gd name="T54" fmla="*/ 1738 w 1926"/>
                  <a:gd name="T55" fmla="*/ 4 h 4045"/>
                  <a:gd name="T56" fmla="*/ 1805 w 1926"/>
                  <a:gd name="T57" fmla="*/ 31 h 4045"/>
                  <a:gd name="T58" fmla="*/ 1860 w 1926"/>
                  <a:gd name="T59" fmla="*/ 81 h 4045"/>
                  <a:gd name="T60" fmla="*/ 1900 w 1926"/>
                  <a:gd name="T61" fmla="*/ 148 h 4045"/>
                  <a:gd name="T62" fmla="*/ 1923 w 1926"/>
                  <a:gd name="T63" fmla="*/ 229 h 4045"/>
                  <a:gd name="T64" fmla="*/ 1926 w 1926"/>
                  <a:gd name="T65" fmla="*/ 3772 h 4045"/>
                  <a:gd name="T66" fmla="*/ 1915 w 1926"/>
                  <a:gd name="T67" fmla="*/ 3857 h 4045"/>
                  <a:gd name="T68" fmla="*/ 1882 w 1926"/>
                  <a:gd name="T69" fmla="*/ 3932 h 4045"/>
                  <a:gd name="T70" fmla="*/ 1834 w 1926"/>
                  <a:gd name="T71" fmla="*/ 3992 h 4045"/>
                  <a:gd name="T72" fmla="*/ 1773 w 1926"/>
                  <a:gd name="T73" fmla="*/ 4032 h 4045"/>
                  <a:gd name="T74" fmla="*/ 1702 w 1926"/>
                  <a:gd name="T75" fmla="*/ 4045 h 4045"/>
                  <a:gd name="T76" fmla="*/ 188 w 1926"/>
                  <a:gd name="T77" fmla="*/ 4041 h 4045"/>
                  <a:gd name="T78" fmla="*/ 122 w 1926"/>
                  <a:gd name="T79" fmla="*/ 4014 h 4045"/>
                  <a:gd name="T80" fmla="*/ 66 w 1926"/>
                  <a:gd name="T81" fmla="*/ 3964 h 4045"/>
                  <a:gd name="T82" fmla="*/ 25 w 1926"/>
                  <a:gd name="T83" fmla="*/ 3897 h 4045"/>
                  <a:gd name="T84" fmla="*/ 3 w 1926"/>
                  <a:gd name="T85" fmla="*/ 3816 h 4045"/>
                  <a:gd name="T86" fmla="*/ 0 w 1926"/>
                  <a:gd name="T87" fmla="*/ 273 h 4045"/>
                  <a:gd name="T88" fmla="*/ 12 w 1926"/>
                  <a:gd name="T89" fmla="*/ 188 h 4045"/>
                  <a:gd name="T90" fmla="*/ 43 w 1926"/>
                  <a:gd name="T91" fmla="*/ 113 h 4045"/>
                  <a:gd name="T92" fmla="*/ 92 w 1926"/>
                  <a:gd name="T93" fmla="*/ 53 h 4045"/>
                  <a:gd name="T94" fmla="*/ 154 w 1926"/>
                  <a:gd name="T95" fmla="*/ 13 h 4045"/>
                  <a:gd name="T96" fmla="*/ 224 w 1926"/>
                  <a:gd name="T97" fmla="*/ 0 h 4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26" h="4045">
                    <a:moveTo>
                      <a:pt x="963" y="3636"/>
                    </a:moveTo>
                    <a:lnTo>
                      <a:pt x="937" y="3639"/>
                    </a:lnTo>
                    <a:lnTo>
                      <a:pt x="914" y="3649"/>
                    </a:lnTo>
                    <a:lnTo>
                      <a:pt x="893" y="3665"/>
                    </a:lnTo>
                    <a:lnTo>
                      <a:pt x="876" y="3686"/>
                    </a:lnTo>
                    <a:lnTo>
                      <a:pt x="863" y="3712"/>
                    </a:lnTo>
                    <a:lnTo>
                      <a:pt x="854" y="3741"/>
                    </a:lnTo>
                    <a:lnTo>
                      <a:pt x="851" y="3772"/>
                    </a:lnTo>
                    <a:lnTo>
                      <a:pt x="854" y="3804"/>
                    </a:lnTo>
                    <a:lnTo>
                      <a:pt x="863" y="3832"/>
                    </a:lnTo>
                    <a:lnTo>
                      <a:pt x="876" y="3857"/>
                    </a:lnTo>
                    <a:lnTo>
                      <a:pt x="893" y="3878"/>
                    </a:lnTo>
                    <a:lnTo>
                      <a:pt x="914" y="3894"/>
                    </a:lnTo>
                    <a:lnTo>
                      <a:pt x="937" y="3905"/>
                    </a:lnTo>
                    <a:lnTo>
                      <a:pt x="963" y="3909"/>
                    </a:lnTo>
                    <a:lnTo>
                      <a:pt x="988" y="3905"/>
                    </a:lnTo>
                    <a:lnTo>
                      <a:pt x="1013" y="3894"/>
                    </a:lnTo>
                    <a:lnTo>
                      <a:pt x="1033" y="3878"/>
                    </a:lnTo>
                    <a:lnTo>
                      <a:pt x="1051" y="3857"/>
                    </a:lnTo>
                    <a:lnTo>
                      <a:pt x="1064" y="3832"/>
                    </a:lnTo>
                    <a:lnTo>
                      <a:pt x="1072" y="3804"/>
                    </a:lnTo>
                    <a:lnTo>
                      <a:pt x="1075" y="3772"/>
                    </a:lnTo>
                    <a:lnTo>
                      <a:pt x="1072" y="3741"/>
                    </a:lnTo>
                    <a:lnTo>
                      <a:pt x="1064" y="3712"/>
                    </a:lnTo>
                    <a:lnTo>
                      <a:pt x="1051" y="3686"/>
                    </a:lnTo>
                    <a:lnTo>
                      <a:pt x="1033" y="3665"/>
                    </a:lnTo>
                    <a:lnTo>
                      <a:pt x="1013" y="3649"/>
                    </a:lnTo>
                    <a:lnTo>
                      <a:pt x="988" y="3639"/>
                    </a:lnTo>
                    <a:lnTo>
                      <a:pt x="963" y="3636"/>
                    </a:lnTo>
                    <a:close/>
                    <a:moveTo>
                      <a:pt x="156" y="434"/>
                    </a:moveTo>
                    <a:lnTo>
                      <a:pt x="156" y="3540"/>
                    </a:lnTo>
                    <a:lnTo>
                      <a:pt x="1770" y="3540"/>
                    </a:lnTo>
                    <a:lnTo>
                      <a:pt x="1770" y="434"/>
                    </a:lnTo>
                    <a:lnTo>
                      <a:pt x="156" y="434"/>
                    </a:lnTo>
                    <a:close/>
                    <a:moveTo>
                      <a:pt x="727" y="197"/>
                    </a:moveTo>
                    <a:lnTo>
                      <a:pt x="716" y="200"/>
                    </a:lnTo>
                    <a:lnTo>
                      <a:pt x="707" y="207"/>
                    </a:lnTo>
                    <a:lnTo>
                      <a:pt x="701" y="217"/>
                    </a:lnTo>
                    <a:lnTo>
                      <a:pt x="699" y="230"/>
                    </a:lnTo>
                    <a:lnTo>
                      <a:pt x="701" y="243"/>
                    </a:lnTo>
                    <a:lnTo>
                      <a:pt x="707" y="254"/>
                    </a:lnTo>
                    <a:lnTo>
                      <a:pt x="716" y="260"/>
                    </a:lnTo>
                    <a:lnTo>
                      <a:pt x="727" y="262"/>
                    </a:lnTo>
                    <a:lnTo>
                      <a:pt x="1199" y="262"/>
                    </a:lnTo>
                    <a:lnTo>
                      <a:pt x="1210" y="260"/>
                    </a:lnTo>
                    <a:lnTo>
                      <a:pt x="1218" y="254"/>
                    </a:lnTo>
                    <a:lnTo>
                      <a:pt x="1224" y="243"/>
                    </a:lnTo>
                    <a:lnTo>
                      <a:pt x="1226" y="230"/>
                    </a:lnTo>
                    <a:lnTo>
                      <a:pt x="1224" y="217"/>
                    </a:lnTo>
                    <a:lnTo>
                      <a:pt x="1218" y="207"/>
                    </a:lnTo>
                    <a:lnTo>
                      <a:pt x="1210" y="200"/>
                    </a:lnTo>
                    <a:lnTo>
                      <a:pt x="1199" y="197"/>
                    </a:lnTo>
                    <a:lnTo>
                      <a:pt x="727" y="197"/>
                    </a:lnTo>
                    <a:close/>
                    <a:moveTo>
                      <a:pt x="224" y="0"/>
                    </a:moveTo>
                    <a:lnTo>
                      <a:pt x="1702" y="0"/>
                    </a:lnTo>
                    <a:lnTo>
                      <a:pt x="1738" y="4"/>
                    </a:lnTo>
                    <a:lnTo>
                      <a:pt x="1773" y="13"/>
                    </a:lnTo>
                    <a:lnTo>
                      <a:pt x="1805" y="31"/>
                    </a:lnTo>
                    <a:lnTo>
                      <a:pt x="1834" y="53"/>
                    </a:lnTo>
                    <a:lnTo>
                      <a:pt x="1860" y="81"/>
                    </a:lnTo>
                    <a:lnTo>
                      <a:pt x="1882" y="113"/>
                    </a:lnTo>
                    <a:lnTo>
                      <a:pt x="1900" y="148"/>
                    </a:lnTo>
                    <a:lnTo>
                      <a:pt x="1915" y="188"/>
                    </a:lnTo>
                    <a:lnTo>
                      <a:pt x="1923" y="229"/>
                    </a:lnTo>
                    <a:lnTo>
                      <a:pt x="1926" y="273"/>
                    </a:lnTo>
                    <a:lnTo>
                      <a:pt x="1926" y="3772"/>
                    </a:lnTo>
                    <a:lnTo>
                      <a:pt x="1923" y="3816"/>
                    </a:lnTo>
                    <a:lnTo>
                      <a:pt x="1915" y="3857"/>
                    </a:lnTo>
                    <a:lnTo>
                      <a:pt x="1900" y="3897"/>
                    </a:lnTo>
                    <a:lnTo>
                      <a:pt x="1882" y="3932"/>
                    </a:lnTo>
                    <a:lnTo>
                      <a:pt x="1860" y="3964"/>
                    </a:lnTo>
                    <a:lnTo>
                      <a:pt x="1834" y="3992"/>
                    </a:lnTo>
                    <a:lnTo>
                      <a:pt x="1805" y="4014"/>
                    </a:lnTo>
                    <a:lnTo>
                      <a:pt x="1773" y="4032"/>
                    </a:lnTo>
                    <a:lnTo>
                      <a:pt x="1738" y="4041"/>
                    </a:lnTo>
                    <a:lnTo>
                      <a:pt x="1702" y="4045"/>
                    </a:lnTo>
                    <a:lnTo>
                      <a:pt x="224" y="4045"/>
                    </a:lnTo>
                    <a:lnTo>
                      <a:pt x="188" y="4041"/>
                    </a:lnTo>
                    <a:lnTo>
                      <a:pt x="154" y="4032"/>
                    </a:lnTo>
                    <a:lnTo>
                      <a:pt x="122" y="4014"/>
                    </a:lnTo>
                    <a:lnTo>
                      <a:pt x="92" y="3992"/>
                    </a:lnTo>
                    <a:lnTo>
                      <a:pt x="66" y="3964"/>
                    </a:lnTo>
                    <a:lnTo>
                      <a:pt x="43" y="3932"/>
                    </a:lnTo>
                    <a:lnTo>
                      <a:pt x="25" y="3897"/>
                    </a:lnTo>
                    <a:lnTo>
                      <a:pt x="12" y="3857"/>
                    </a:lnTo>
                    <a:lnTo>
                      <a:pt x="3" y="3816"/>
                    </a:lnTo>
                    <a:lnTo>
                      <a:pt x="0" y="3772"/>
                    </a:lnTo>
                    <a:lnTo>
                      <a:pt x="0" y="273"/>
                    </a:lnTo>
                    <a:lnTo>
                      <a:pt x="3" y="229"/>
                    </a:lnTo>
                    <a:lnTo>
                      <a:pt x="12" y="188"/>
                    </a:lnTo>
                    <a:lnTo>
                      <a:pt x="25" y="148"/>
                    </a:lnTo>
                    <a:lnTo>
                      <a:pt x="43" y="113"/>
                    </a:lnTo>
                    <a:lnTo>
                      <a:pt x="66" y="81"/>
                    </a:lnTo>
                    <a:lnTo>
                      <a:pt x="92" y="53"/>
                    </a:lnTo>
                    <a:lnTo>
                      <a:pt x="122" y="31"/>
                    </a:lnTo>
                    <a:lnTo>
                      <a:pt x="154" y="13"/>
                    </a:lnTo>
                    <a:lnTo>
                      <a:pt x="188" y="4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B0ACD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" name="자유형 23">
                <a:extLst>
                  <a:ext uri="{FF2B5EF4-FFF2-40B4-BE49-F238E27FC236}">
                    <a16:creationId xmlns:a16="http://schemas.microsoft.com/office/drawing/2014/main" id="{9DE6512C-BDB3-4376-9AC7-31424A53F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023" y="4435296"/>
                <a:ext cx="170716" cy="149410"/>
              </a:xfrm>
              <a:custGeom>
                <a:avLst/>
                <a:gdLst>
                  <a:gd name="connsiteX0" fmla="*/ 149021 w 448462"/>
                  <a:gd name="connsiteY0" fmla="*/ 328125 h 392491"/>
                  <a:gd name="connsiteX1" fmla="*/ 210588 w 448462"/>
                  <a:gd name="connsiteY1" fmla="*/ 357224 h 392491"/>
                  <a:gd name="connsiteX2" fmla="*/ 160375 w 448462"/>
                  <a:gd name="connsiteY2" fmla="*/ 391211 h 392491"/>
                  <a:gd name="connsiteX3" fmla="*/ 158502 w 448462"/>
                  <a:gd name="connsiteY3" fmla="*/ 392025 h 392491"/>
                  <a:gd name="connsiteX4" fmla="*/ 156629 w 448462"/>
                  <a:gd name="connsiteY4" fmla="*/ 392491 h 392491"/>
                  <a:gd name="connsiteX5" fmla="*/ 154757 w 448462"/>
                  <a:gd name="connsiteY5" fmla="*/ 392375 h 392491"/>
                  <a:gd name="connsiteX6" fmla="*/ 153001 w 448462"/>
                  <a:gd name="connsiteY6" fmla="*/ 391676 h 392491"/>
                  <a:gd name="connsiteX7" fmla="*/ 151362 w 448462"/>
                  <a:gd name="connsiteY7" fmla="*/ 390396 h 392491"/>
                  <a:gd name="connsiteX8" fmla="*/ 150075 w 448462"/>
                  <a:gd name="connsiteY8" fmla="*/ 388883 h 392491"/>
                  <a:gd name="connsiteX9" fmla="*/ 149255 w 448462"/>
                  <a:gd name="connsiteY9" fmla="*/ 387137 h 392491"/>
                  <a:gd name="connsiteX10" fmla="*/ 149021 w 448462"/>
                  <a:gd name="connsiteY10" fmla="*/ 385158 h 392491"/>
                  <a:gd name="connsiteX11" fmla="*/ 441235 w 448462"/>
                  <a:gd name="connsiteY11" fmla="*/ 0 h 392491"/>
                  <a:gd name="connsiteX12" fmla="*/ 442983 w 448462"/>
                  <a:gd name="connsiteY12" fmla="*/ 233 h 392491"/>
                  <a:gd name="connsiteX13" fmla="*/ 444615 w 448462"/>
                  <a:gd name="connsiteY13" fmla="*/ 816 h 392491"/>
                  <a:gd name="connsiteX14" fmla="*/ 446131 w 448462"/>
                  <a:gd name="connsiteY14" fmla="*/ 1866 h 392491"/>
                  <a:gd name="connsiteX15" fmla="*/ 447530 w 448462"/>
                  <a:gd name="connsiteY15" fmla="*/ 3615 h 392491"/>
                  <a:gd name="connsiteX16" fmla="*/ 448346 w 448462"/>
                  <a:gd name="connsiteY16" fmla="*/ 5714 h 392491"/>
                  <a:gd name="connsiteX17" fmla="*/ 448462 w 448462"/>
                  <a:gd name="connsiteY17" fmla="*/ 7696 h 392491"/>
                  <a:gd name="connsiteX18" fmla="*/ 447879 w 448462"/>
                  <a:gd name="connsiteY18" fmla="*/ 9911 h 392491"/>
                  <a:gd name="connsiteX19" fmla="*/ 307990 w 448462"/>
                  <a:gd name="connsiteY19" fmla="*/ 362641 h 392491"/>
                  <a:gd name="connsiteX20" fmla="*/ 306708 w 448462"/>
                  <a:gd name="connsiteY20" fmla="*/ 364973 h 392491"/>
                  <a:gd name="connsiteX21" fmla="*/ 305076 w 448462"/>
                  <a:gd name="connsiteY21" fmla="*/ 366955 h 392491"/>
                  <a:gd name="connsiteX22" fmla="*/ 303094 w 448462"/>
                  <a:gd name="connsiteY22" fmla="*/ 368588 h 392491"/>
                  <a:gd name="connsiteX23" fmla="*/ 300646 w 448462"/>
                  <a:gd name="connsiteY23" fmla="*/ 369870 h 392491"/>
                  <a:gd name="connsiteX24" fmla="*/ 298314 w 448462"/>
                  <a:gd name="connsiteY24" fmla="*/ 370570 h 392491"/>
                  <a:gd name="connsiteX25" fmla="*/ 295983 w 448462"/>
                  <a:gd name="connsiteY25" fmla="*/ 370803 h 392491"/>
                  <a:gd name="connsiteX26" fmla="*/ 293068 w 448462"/>
                  <a:gd name="connsiteY26" fmla="*/ 370453 h 392491"/>
                  <a:gd name="connsiteX27" fmla="*/ 290387 w 448462"/>
                  <a:gd name="connsiteY27" fmla="*/ 369404 h 392491"/>
                  <a:gd name="connsiteX28" fmla="*/ 148982 w 448462"/>
                  <a:gd name="connsiteY28" fmla="*/ 302123 h 392491"/>
                  <a:gd name="connsiteX29" fmla="*/ 347858 w 448462"/>
                  <a:gd name="connsiteY29" fmla="*/ 102379 h 392491"/>
                  <a:gd name="connsiteX30" fmla="*/ 120771 w 448462"/>
                  <a:gd name="connsiteY30" fmla="*/ 288830 h 392491"/>
                  <a:gd name="connsiteX31" fmla="*/ 7344 w 448462"/>
                  <a:gd name="connsiteY31" fmla="*/ 234842 h 392491"/>
                  <a:gd name="connsiteX32" fmla="*/ 4896 w 448462"/>
                  <a:gd name="connsiteY32" fmla="*/ 233209 h 392491"/>
                  <a:gd name="connsiteX33" fmla="*/ 2798 w 448462"/>
                  <a:gd name="connsiteY33" fmla="*/ 231227 h 392491"/>
                  <a:gd name="connsiteX34" fmla="*/ 1282 w 448462"/>
                  <a:gd name="connsiteY34" fmla="*/ 228895 h 392491"/>
                  <a:gd name="connsiteX35" fmla="*/ 349 w 448462"/>
                  <a:gd name="connsiteY35" fmla="*/ 226213 h 392491"/>
                  <a:gd name="connsiteX36" fmla="*/ 0 w 448462"/>
                  <a:gd name="connsiteY36" fmla="*/ 223298 h 392491"/>
                  <a:gd name="connsiteX37" fmla="*/ 233 w 448462"/>
                  <a:gd name="connsiteY37" fmla="*/ 220499 h 392491"/>
                  <a:gd name="connsiteX38" fmla="*/ 1165 w 448462"/>
                  <a:gd name="connsiteY38" fmla="*/ 217701 h 392491"/>
                  <a:gd name="connsiteX39" fmla="*/ 2681 w 448462"/>
                  <a:gd name="connsiteY39" fmla="*/ 215252 h 392491"/>
                  <a:gd name="connsiteX40" fmla="*/ 4779 w 448462"/>
                  <a:gd name="connsiteY40" fmla="*/ 213270 h 392491"/>
                  <a:gd name="connsiteX41" fmla="*/ 7227 w 448462"/>
                  <a:gd name="connsiteY41" fmla="*/ 211754 h 392491"/>
                  <a:gd name="connsiteX42" fmla="*/ 437971 w 448462"/>
                  <a:gd name="connsiteY42" fmla="*/ 583 h 392491"/>
                  <a:gd name="connsiteX43" fmla="*/ 439603 w 448462"/>
                  <a:gd name="connsiteY43" fmla="*/ 117 h 392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48462" h="392491">
                    <a:moveTo>
                      <a:pt x="149021" y="328125"/>
                    </a:moveTo>
                    <a:lnTo>
                      <a:pt x="210588" y="357224"/>
                    </a:lnTo>
                    <a:lnTo>
                      <a:pt x="160375" y="391211"/>
                    </a:lnTo>
                    <a:lnTo>
                      <a:pt x="158502" y="392025"/>
                    </a:lnTo>
                    <a:lnTo>
                      <a:pt x="156629" y="392491"/>
                    </a:lnTo>
                    <a:lnTo>
                      <a:pt x="154757" y="392375"/>
                    </a:lnTo>
                    <a:lnTo>
                      <a:pt x="153001" y="391676"/>
                    </a:lnTo>
                    <a:lnTo>
                      <a:pt x="151362" y="390396"/>
                    </a:lnTo>
                    <a:lnTo>
                      <a:pt x="150075" y="388883"/>
                    </a:lnTo>
                    <a:lnTo>
                      <a:pt x="149255" y="387137"/>
                    </a:lnTo>
                    <a:lnTo>
                      <a:pt x="149021" y="385158"/>
                    </a:lnTo>
                    <a:close/>
                    <a:moveTo>
                      <a:pt x="441235" y="0"/>
                    </a:moveTo>
                    <a:lnTo>
                      <a:pt x="442983" y="233"/>
                    </a:lnTo>
                    <a:lnTo>
                      <a:pt x="444615" y="816"/>
                    </a:lnTo>
                    <a:lnTo>
                      <a:pt x="446131" y="1866"/>
                    </a:lnTo>
                    <a:lnTo>
                      <a:pt x="447530" y="3615"/>
                    </a:lnTo>
                    <a:lnTo>
                      <a:pt x="448346" y="5714"/>
                    </a:lnTo>
                    <a:lnTo>
                      <a:pt x="448462" y="7696"/>
                    </a:lnTo>
                    <a:lnTo>
                      <a:pt x="447879" y="9911"/>
                    </a:lnTo>
                    <a:lnTo>
                      <a:pt x="307990" y="362641"/>
                    </a:lnTo>
                    <a:lnTo>
                      <a:pt x="306708" y="364973"/>
                    </a:lnTo>
                    <a:lnTo>
                      <a:pt x="305076" y="366955"/>
                    </a:lnTo>
                    <a:lnTo>
                      <a:pt x="303094" y="368588"/>
                    </a:lnTo>
                    <a:lnTo>
                      <a:pt x="300646" y="369870"/>
                    </a:lnTo>
                    <a:lnTo>
                      <a:pt x="298314" y="370570"/>
                    </a:lnTo>
                    <a:lnTo>
                      <a:pt x="295983" y="370803"/>
                    </a:lnTo>
                    <a:lnTo>
                      <a:pt x="293068" y="370453"/>
                    </a:lnTo>
                    <a:lnTo>
                      <a:pt x="290387" y="369404"/>
                    </a:lnTo>
                    <a:lnTo>
                      <a:pt x="148982" y="302123"/>
                    </a:lnTo>
                    <a:lnTo>
                      <a:pt x="347858" y="102379"/>
                    </a:lnTo>
                    <a:lnTo>
                      <a:pt x="120771" y="288830"/>
                    </a:lnTo>
                    <a:lnTo>
                      <a:pt x="7344" y="234842"/>
                    </a:lnTo>
                    <a:lnTo>
                      <a:pt x="4896" y="233209"/>
                    </a:lnTo>
                    <a:lnTo>
                      <a:pt x="2798" y="231227"/>
                    </a:lnTo>
                    <a:lnTo>
                      <a:pt x="1282" y="228895"/>
                    </a:lnTo>
                    <a:lnTo>
                      <a:pt x="349" y="226213"/>
                    </a:lnTo>
                    <a:lnTo>
                      <a:pt x="0" y="223298"/>
                    </a:lnTo>
                    <a:lnTo>
                      <a:pt x="233" y="220499"/>
                    </a:lnTo>
                    <a:lnTo>
                      <a:pt x="1165" y="217701"/>
                    </a:lnTo>
                    <a:lnTo>
                      <a:pt x="2681" y="215252"/>
                    </a:lnTo>
                    <a:lnTo>
                      <a:pt x="4779" y="213270"/>
                    </a:lnTo>
                    <a:lnTo>
                      <a:pt x="7227" y="211754"/>
                    </a:lnTo>
                    <a:lnTo>
                      <a:pt x="437971" y="583"/>
                    </a:lnTo>
                    <a:lnTo>
                      <a:pt x="439603" y="117"/>
                    </a:lnTo>
                    <a:close/>
                  </a:path>
                </a:pathLst>
              </a:custGeom>
              <a:solidFill>
                <a:srgbClr val="B0ACD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B68D00C6-D84C-4803-B1EB-FECD6520453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767131" y="3803449"/>
                <a:ext cx="172500" cy="152938"/>
              </a:xfrm>
              <a:custGeom>
                <a:avLst/>
                <a:gdLst>
                  <a:gd name="T0" fmla="*/ 2689 w 3491"/>
                  <a:gd name="T1" fmla="*/ 15 h 3097"/>
                  <a:gd name="T2" fmla="*/ 2963 w 3491"/>
                  <a:gd name="T3" fmla="*/ 108 h 3097"/>
                  <a:gd name="T4" fmla="*/ 3204 w 3491"/>
                  <a:gd name="T5" fmla="*/ 281 h 3097"/>
                  <a:gd name="T6" fmla="*/ 3382 w 3491"/>
                  <a:gd name="T7" fmla="*/ 518 h 3097"/>
                  <a:gd name="T8" fmla="*/ 3475 w 3491"/>
                  <a:gd name="T9" fmla="*/ 786 h 3097"/>
                  <a:gd name="T10" fmla="*/ 3486 w 3491"/>
                  <a:gd name="T11" fmla="*/ 1066 h 3097"/>
                  <a:gd name="T12" fmla="*/ 3413 w 3491"/>
                  <a:gd name="T13" fmla="*/ 1339 h 3097"/>
                  <a:gd name="T14" fmla="*/ 3256 w 3491"/>
                  <a:gd name="T15" fmla="*/ 1586 h 3097"/>
                  <a:gd name="T16" fmla="*/ 1965 w 3491"/>
                  <a:gd name="T17" fmla="*/ 2838 h 3097"/>
                  <a:gd name="T18" fmla="*/ 1873 w 3491"/>
                  <a:gd name="T19" fmla="*/ 2828 h 3097"/>
                  <a:gd name="T20" fmla="*/ 1821 w 3491"/>
                  <a:gd name="T21" fmla="*/ 2749 h 3097"/>
                  <a:gd name="T22" fmla="*/ 1853 w 3491"/>
                  <a:gd name="T23" fmla="*/ 2662 h 3097"/>
                  <a:gd name="T24" fmla="*/ 3153 w 3491"/>
                  <a:gd name="T25" fmla="*/ 1355 h 3097"/>
                  <a:gd name="T26" fmla="*/ 3242 w 3491"/>
                  <a:gd name="T27" fmla="*/ 1126 h 3097"/>
                  <a:gd name="T28" fmla="*/ 3253 w 3491"/>
                  <a:gd name="T29" fmla="*/ 885 h 3097"/>
                  <a:gd name="T30" fmla="*/ 3183 w 3491"/>
                  <a:gd name="T31" fmla="*/ 653 h 3097"/>
                  <a:gd name="T32" fmla="*/ 3035 w 3491"/>
                  <a:gd name="T33" fmla="*/ 448 h 3097"/>
                  <a:gd name="T34" fmla="*/ 2825 w 3491"/>
                  <a:gd name="T35" fmla="*/ 301 h 3097"/>
                  <a:gd name="T36" fmla="*/ 2586 w 3491"/>
                  <a:gd name="T37" fmla="*/ 234 h 3097"/>
                  <a:gd name="T38" fmla="*/ 2340 w 3491"/>
                  <a:gd name="T39" fmla="*/ 243 h 3097"/>
                  <a:gd name="T40" fmla="*/ 2108 w 3491"/>
                  <a:gd name="T41" fmla="*/ 331 h 3097"/>
                  <a:gd name="T42" fmla="*/ 378 w 3491"/>
                  <a:gd name="T43" fmla="*/ 1972 h 3097"/>
                  <a:gd name="T44" fmla="*/ 258 w 3491"/>
                  <a:gd name="T45" fmla="*/ 2149 h 3097"/>
                  <a:gd name="T46" fmla="*/ 218 w 3491"/>
                  <a:gd name="T47" fmla="*/ 2350 h 3097"/>
                  <a:gd name="T48" fmla="*/ 258 w 3491"/>
                  <a:gd name="T49" fmla="*/ 2551 h 3097"/>
                  <a:gd name="T50" fmla="*/ 378 w 3491"/>
                  <a:gd name="T51" fmla="*/ 2728 h 3097"/>
                  <a:gd name="T52" fmla="*/ 558 w 3491"/>
                  <a:gd name="T53" fmla="*/ 2846 h 3097"/>
                  <a:gd name="T54" fmla="*/ 763 w 3491"/>
                  <a:gd name="T55" fmla="*/ 2885 h 3097"/>
                  <a:gd name="T56" fmla="*/ 968 w 3491"/>
                  <a:gd name="T57" fmla="*/ 2846 h 3097"/>
                  <a:gd name="T58" fmla="*/ 1149 w 3491"/>
                  <a:gd name="T59" fmla="*/ 2728 h 3097"/>
                  <a:gd name="T60" fmla="*/ 2809 w 3491"/>
                  <a:gd name="T61" fmla="*/ 1091 h 3097"/>
                  <a:gd name="T62" fmla="*/ 2837 w 3491"/>
                  <a:gd name="T63" fmla="*/ 942 h 3097"/>
                  <a:gd name="T64" fmla="*/ 2791 w 3491"/>
                  <a:gd name="T65" fmla="*/ 797 h 3097"/>
                  <a:gd name="T66" fmla="*/ 2677 w 3491"/>
                  <a:gd name="T67" fmla="*/ 685 h 3097"/>
                  <a:gd name="T68" fmla="*/ 2528 w 3491"/>
                  <a:gd name="T69" fmla="*/ 641 h 3097"/>
                  <a:gd name="T70" fmla="*/ 2377 w 3491"/>
                  <a:gd name="T71" fmla="*/ 668 h 3097"/>
                  <a:gd name="T72" fmla="*/ 1082 w 3491"/>
                  <a:gd name="T73" fmla="*/ 1906 h 3097"/>
                  <a:gd name="T74" fmla="*/ 992 w 3491"/>
                  <a:gd name="T75" fmla="*/ 1937 h 3097"/>
                  <a:gd name="T76" fmla="*/ 911 w 3491"/>
                  <a:gd name="T77" fmla="*/ 1887 h 3097"/>
                  <a:gd name="T78" fmla="*/ 900 w 3491"/>
                  <a:gd name="T79" fmla="*/ 1796 h 3097"/>
                  <a:gd name="T80" fmla="*/ 2165 w 3491"/>
                  <a:gd name="T81" fmla="*/ 546 h 3097"/>
                  <a:gd name="T82" fmla="*/ 2354 w 3491"/>
                  <a:gd name="T83" fmla="*/ 449 h 3097"/>
                  <a:gd name="T84" fmla="*/ 2562 w 3491"/>
                  <a:gd name="T85" fmla="*/ 429 h 3097"/>
                  <a:gd name="T86" fmla="*/ 2763 w 3491"/>
                  <a:gd name="T87" fmla="*/ 488 h 3097"/>
                  <a:gd name="T88" fmla="*/ 2932 w 3491"/>
                  <a:gd name="T89" fmla="*/ 623 h 3097"/>
                  <a:gd name="T90" fmla="*/ 3032 w 3491"/>
                  <a:gd name="T91" fmla="*/ 809 h 3097"/>
                  <a:gd name="T92" fmla="*/ 3053 w 3491"/>
                  <a:gd name="T93" fmla="*/ 1012 h 3097"/>
                  <a:gd name="T94" fmla="*/ 2993 w 3491"/>
                  <a:gd name="T95" fmla="*/ 1209 h 3097"/>
                  <a:gd name="T96" fmla="*/ 1303 w 3491"/>
                  <a:gd name="T97" fmla="*/ 2879 h 3097"/>
                  <a:gd name="T98" fmla="*/ 1094 w 3491"/>
                  <a:gd name="T99" fmla="*/ 3025 h 3097"/>
                  <a:gd name="T100" fmla="*/ 855 w 3491"/>
                  <a:gd name="T101" fmla="*/ 3092 h 3097"/>
                  <a:gd name="T102" fmla="*/ 609 w 3491"/>
                  <a:gd name="T103" fmla="*/ 3083 h 3097"/>
                  <a:gd name="T104" fmla="*/ 377 w 3491"/>
                  <a:gd name="T105" fmla="*/ 2995 h 3097"/>
                  <a:gd name="T106" fmla="*/ 178 w 3491"/>
                  <a:gd name="T107" fmla="*/ 2832 h 3097"/>
                  <a:gd name="T108" fmla="*/ 51 w 3491"/>
                  <a:gd name="T109" fmla="*/ 2617 h 3097"/>
                  <a:gd name="T110" fmla="*/ 0 w 3491"/>
                  <a:gd name="T111" fmla="*/ 2381 h 3097"/>
                  <a:gd name="T112" fmla="*/ 30 w 3491"/>
                  <a:gd name="T113" fmla="*/ 2141 h 3097"/>
                  <a:gd name="T114" fmla="*/ 139 w 3491"/>
                  <a:gd name="T115" fmla="*/ 1920 h 3097"/>
                  <a:gd name="T116" fmla="*/ 1872 w 3491"/>
                  <a:gd name="T117" fmla="*/ 230 h 3097"/>
                  <a:gd name="T118" fmla="*/ 2123 w 3491"/>
                  <a:gd name="T119" fmla="*/ 76 h 3097"/>
                  <a:gd name="T120" fmla="*/ 2402 w 3491"/>
                  <a:gd name="T121" fmla="*/ 5 h 3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1" h="3097">
                    <a:moveTo>
                      <a:pt x="2474" y="0"/>
                    </a:moveTo>
                    <a:lnTo>
                      <a:pt x="2546" y="0"/>
                    </a:lnTo>
                    <a:lnTo>
                      <a:pt x="2618" y="5"/>
                    </a:lnTo>
                    <a:lnTo>
                      <a:pt x="2689" y="15"/>
                    </a:lnTo>
                    <a:lnTo>
                      <a:pt x="2758" y="31"/>
                    </a:lnTo>
                    <a:lnTo>
                      <a:pt x="2828" y="51"/>
                    </a:lnTo>
                    <a:lnTo>
                      <a:pt x="2896" y="76"/>
                    </a:lnTo>
                    <a:lnTo>
                      <a:pt x="2963" y="108"/>
                    </a:lnTo>
                    <a:lnTo>
                      <a:pt x="3026" y="143"/>
                    </a:lnTo>
                    <a:lnTo>
                      <a:pt x="3088" y="183"/>
                    </a:lnTo>
                    <a:lnTo>
                      <a:pt x="3147" y="230"/>
                    </a:lnTo>
                    <a:lnTo>
                      <a:pt x="3204" y="281"/>
                    </a:lnTo>
                    <a:lnTo>
                      <a:pt x="3256" y="336"/>
                    </a:lnTo>
                    <a:lnTo>
                      <a:pt x="3303" y="394"/>
                    </a:lnTo>
                    <a:lnTo>
                      <a:pt x="3345" y="455"/>
                    </a:lnTo>
                    <a:lnTo>
                      <a:pt x="3382" y="518"/>
                    </a:lnTo>
                    <a:lnTo>
                      <a:pt x="3413" y="582"/>
                    </a:lnTo>
                    <a:lnTo>
                      <a:pt x="3439" y="650"/>
                    </a:lnTo>
                    <a:lnTo>
                      <a:pt x="3460" y="717"/>
                    </a:lnTo>
                    <a:lnTo>
                      <a:pt x="3475" y="786"/>
                    </a:lnTo>
                    <a:lnTo>
                      <a:pt x="3486" y="856"/>
                    </a:lnTo>
                    <a:lnTo>
                      <a:pt x="3491" y="926"/>
                    </a:lnTo>
                    <a:lnTo>
                      <a:pt x="3491" y="996"/>
                    </a:lnTo>
                    <a:lnTo>
                      <a:pt x="3486" y="1066"/>
                    </a:lnTo>
                    <a:lnTo>
                      <a:pt x="3475" y="1136"/>
                    </a:lnTo>
                    <a:lnTo>
                      <a:pt x="3460" y="1205"/>
                    </a:lnTo>
                    <a:lnTo>
                      <a:pt x="3439" y="1273"/>
                    </a:lnTo>
                    <a:lnTo>
                      <a:pt x="3413" y="1339"/>
                    </a:lnTo>
                    <a:lnTo>
                      <a:pt x="3382" y="1404"/>
                    </a:lnTo>
                    <a:lnTo>
                      <a:pt x="3345" y="1467"/>
                    </a:lnTo>
                    <a:lnTo>
                      <a:pt x="3303" y="1528"/>
                    </a:lnTo>
                    <a:lnTo>
                      <a:pt x="3256" y="1586"/>
                    </a:lnTo>
                    <a:lnTo>
                      <a:pt x="3204" y="1641"/>
                    </a:lnTo>
                    <a:lnTo>
                      <a:pt x="2007" y="2813"/>
                    </a:lnTo>
                    <a:lnTo>
                      <a:pt x="1988" y="2828"/>
                    </a:lnTo>
                    <a:lnTo>
                      <a:pt x="1965" y="2838"/>
                    </a:lnTo>
                    <a:lnTo>
                      <a:pt x="1942" y="2844"/>
                    </a:lnTo>
                    <a:lnTo>
                      <a:pt x="1918" y="2844"/>
                    </a:lnTo>
                    <a:lnTo>
                      <a:pt x="1894" y="2838"/>
                    </a:lnTo>
                    <a:lnTo>
                      <a:pt x="1873" y="2828"/>
                    </a:lnTo>
                    <a:lnTo>
                      <a:pt x="1853" y="2813"/>
                    </a:lnTo>
                    <a:lnTo>
                      <a:pt x="1837" y="2793"/>
                    </a:lnTo>
                    <a:lnTo>
                      <a:pt x="1827" y="2772"/>
                    </a:lnTo>
                    <a:lnTo>
                      <a:pt x="1821" y="2749"/>
                    </a:lnTo>
                    <a:lnTo>
                      <a:pt x="1821" y="2726"/>
                    </a:lnTo>
                    <a:lnTo>
                      <a:pt x="1827" y="2703"/>
                    </a:lnTo>
                    <a:lnTo>
                      <a:pt x="1837" y="2681"/>
                    </a:lnTo>
                    <a:lnTo>
                      <a:pt x="1853" y="2662"/>
                    </a:lnTo>
                    <a:lnTo>
                      <a:pt x="3035" y="1505"/>
                    </a:lnTo>
                    <a:lnTo>
                      <a:pt x="3079" y="1458"/>
                    </a:lnTo>
                    <a:lnTo>
                      <a:pt x="3118" y="1407"/>
                    </a:lnTo>
                    <a:lnTo>
                      <a:pt x="3153" y="1355"/>
                    </a:lnTo>
                    <a:lnTo>
                      <a:pt x="3183" y="1300"/>
                    </a:lnTo>
                    <a:lnTo>
                      <a:pt x="3208" y="1243"/>
                    </a:lnTo>
                    <a:lnTo>
                      <a:pt x="3228" y="1185"/>
                    </a:lnTo>
                    <a:lnTo>
                      <a:pt x="3242" y="1126"/>
                    </a:lnTo>
                    <a:lnTo>
                      <a:pt x="3253" y="1066"/>
                    </a:lnTo>
                    <a:lnTo>
                      <a:pt x="3257" y="1006"/>
                    </a:lnTo>
                    <a:lnTo>
                      <a:pt x="3257" y="946"/>
                    </a:lnTo>
                    <a:lnTo>
                      <a:pt x="3253" y="885"/>
                    </a:lnTo>
                    <a:lnTo>
                      <a:pt x="3242" y="826"/>
                    </a:lnTo>
                    <a:lnTo>
                      <a:pt x="3228" y="766"/>
                    </a:lnTo>
                    <a:lnTo>
                      <a:pt x="3208" y="709"/>
                    </a:lnTo>
                    <a:lnTo>
                      <a:pt x="3183" y="653"/>
                    </a:lnTo>
                    <a:lnTo>
                      <a:pt x="3153" y="598"/>
                    </a:lnTo>
                    <a:lnTo>
                      <a:pt x="3118" y="545"/>
                    </a:lnTo>
                    <a:lnTo>
                      <a:pt x="3079" y="495"/>
                    </a:lnTo>
                    <a:lnTo>
                      <a:pt x="3035" y="448"/>
                    </a:lnTo>
                    <a:lnTo>
                      <a:pt x="2985" y="403"/>
                    </a:lnTo>
                    <a:lnTo>
                      <a:pt x="2935" y="364"/>
                    </a:lnTo>
                    <a:lnTo>
                      <a:pt x="2881" y="331"/>
                    </a:lnTo>
                    <a:lnTo>
                      <a:pt x="2825" y="301"/>
                    </a:lnTo>
                    <a:lnTo>
                      <a:pt x="2767" y="277"/>
                    </a:lnTo>
                    <a:lnTo>
                      <a:pt x="2708" y="258"/>
                    </a:lnTo>
                    <a:lnTo>
                      <a:pt x="2648" y="243"/>
                    </a:lnTo>
                    <a:lnTo>
                      <a:pt x="2586" y="234"/>
                    </a:lnTo>
                    <a:lnTo>
                      <a:pt x="2525" y="229"/>
                    </a:lnTo>
                    <a:lnTo>
                      <a:pt x="2464" y="229"/>
                    </a:lnTo>
                    <a:lnTo>
                      <a:pt x="2402" y="234"/>
                    </a:lnTo>
                    <a:lnTo>
                      <a:pt x="2340" y="243"/>
                    </a:lnTo>
                    <a:lnTo>
                      <a:pt x="2280" y="258"/>
                    </a:lnTo>
                    <a:lnTo>
                      <a:pt x="2221" y="277"/>
                    </a:lnTo>
                    <a:lnTo>
                      <a:pt x="2164" y="301"/>
                    </a:lnTo>
                    <a:lnTo>
                      <a:pt x="2108" y="331"/>
                    </a:lnTo>
                    <a:lnTo>
                      <a:pt x="2055" y="364"/>
                    </a:lnTo>
                    <a:lnTo>
                      <a:pt x="2003" y="403"/>
                    </a:lnTo>
                    <a:lnTo>
                      <a:pt x="1955" y="448"/>
                    </a:lnTo>
                    <a:lnTo>
                      <a:pt x="378" y="1972"/>
                    </a:lnTo>
                    <a:lnTo>
                      <a:pt x="341" y="2013"/>
                    </a:lnTo>
                    <a:lnTo>
                      <a:pt x="307" y="2057"/>
                    </a:lnTo>
                    <a:lnTo>
                      <a:pt x="280" y="2102"/>
                    </a:lnTo>
                    <a:lnTo>
                      <a:pt x="258" y="2149"/>
                    </a:lnTo>
                    <a:lnTo>
                      <a:pt x="241" y="2199"/>
                    </a:lnTo>
                    <a:lnTo>
                      <a:pt x="228" y="2248"/>
                    </a:lnTo>
                    <a:lnTo>
                      <a:pt x="220" y="2299"/>
                    </a:lnTo>
                    <a:lnTo>
                      <a:pt x="218" y="2350"/>
                    </a:lnTo>
                    <a:lnTo>
                      <a:pt x="220" y="2402"/>
                    </a:lnTo>
                    <a:lnTo>
                      <a:pt x="228" y="2452"/>
                    </a:lnTo>
                    <a:lnTo>
                      <a:pt x="241" y="2503"/>
                    </a:lnTo>
                    <a:lnTo>
                      <a:pt x="258" y="2551"/>
                    </a:lnTo>
                    <a:lnTo>
                      <a:pt x="280" y="2599"/>
                    </a:lnTo>
                    <a:lnTo>
                      <a:pt x="307" y="2644"/>
                    </a:lnTo>
                    <a:lnTo>
                      <a:pt x="341" y="2687"/>
                    </a:lnTo>
                    <a:lnTo>
                      <a:pt x="378" y="2728"/>
                    </a:lnTo>
                    <a:lnTo>
                      <a:pt x="419" y="2765"/>
                    </a:lnTo>
                    <a:lnTo>
                      <a:pt x="463" y="2796"/>
                    </a:lnTo>
                    <a:lnTo>
                      <a:pt x="509" y="2824"/>
                    </a:lnTo>
                    <a:lnTo>
                      <a:pt x="558" y="2846"/>
                    </a:lnTo>
                    <a:lnTo>
                      <a:pt x="608" y="2863"/>
                    </a:lnTo>
                    <a:lnTo>
                      <a:pt x="660" y="2874"/>
                    </a:lnTo>
                    <a:lnTo>
                      <a:pt x="711" y="2882"/>
                    </a:lnTo>
                    <a:lnTo>
                      <a:pt x="763" y="2885"/>
                    </a:lnTo>
                    <a:lnTo>
                      <a:pt x="816" y="2882"/>
                    </a:lnTo>
                    <a:lnTo>
                      <a:pt x="867" y="2874"/>
                    </a:lnTo>
                    <a:lnTo>
                      <a:pt x="919" y="2863"/>
                    </a:lnTo>
                    <a:lnTo>
                      <a:pt x="968" y="2846"/>
                    </a:lnTo>
                    <a:lnTo>
                      <a:pt x="1018" y="2824"/>
                    </a:lnTo>
                    <a:lnTo>
                      <a:pt x="1064" y="2796"/>
                    </a:lnTo>
                    <a:lnTo>
                      <a:pt x="1108" y="2765"/>
                    </a:lnTo>
                    <a:lnTo>
                      <a:pt x="1149" y="2728"/>
                    </a:lnTo>
                    <a:lnTo>
                      <a:pt x="2741" y="1187"/>
                    </a:lnTo>
                    <a:lnTo>
                      <a:pt x="2768" y="1158"/>
                    </a:lnTo>
                    <a:lnTo>
                      <a:pt x="2791" y="1125"/>
                    </a:lnTo>
                    <a:lnTo>
                      <a:pt x="2809" y="1091"/>
                    </a:lnTo>
                    <a:lnTo>
                      <a:pt x="2823" y="1055"/>
                    </a:lnTo>
                    <a:lnTo>
                      <a:pt x="2831" y="1018"/>
                    </a:lnTo>
                    <a:lnTo>
                      <a:pt x="2837" y="980"/>
                    </a:lnTo>
                    <a:lnTo>
                      <a:pt x="2837" y="942"/>
                    </a:lnTo>
                    <a:lnTo>
                      <a:pt x="2831" y="904"/>
                    </a:lnTo>
                    <a:lnTo>
                      <a:pt x="2823" y="867"/>
                    </a:lnTo>
                    <a:lnTo>
                      <a:pt x="2809" y="832"/>
                    </a:lnTo>
                    <a:lnTo>
                      <a:pt x="2791" y="797"/>
                    </a:lnTo>
                    <a:lnTo>
                      <a:pt x="2768" y="764"/>
                    </a:lnTo>
                    <a:lnTo>
                      <a:pt x="2741" y="734"/>
                    </a:lnTo>
                    <a:lnTo>
                      <a:pt x="2710" y="707"/>
                    </a:lnTo>
                    <a:lnTo>
                      <a:pt x="2677" y="685"/>
                    </a:lnTo>
                    <a:lnTo>
                      <a:pt x="2642" y="668"/>
                    </a:lnTo>
                    <a:lnTo>
                      <a:pt x="2605" y="654"/>
                    </a:lnTo>
                    <a:lnTo>
                      <a:pt x="2567" y="645"/>
                    </a:lnTo>
                    <a:lnTo>
                      <a:pt x="2528" y="641"/>
                    </a:lnTo>
                    <a:lnTo>
                      <a:pt x="2490" y="641"/>
                    </a:lnTo>
                    <a:lnTo>
                      <a:pt x="2452" y="645"/>
                    </a:lnTo>
                    <a:lnTo>
                      <a:pt x="2415" y="654"/>
                    </a:lnTo>
                    <a:lnTo>
                      <a:pt x="2377" y="668"/>
                    </a:lnTo>
                    <a:lnTo>
                      <a:pt x="2343" y="685"/>
                    </a:lnTo>
                    <a:lnTo>
                      <a:pt x="2309" y="707"/>
                    </a:lnTo>
                    <a:lnTo>
                      <a:pt x="2278" y="734"/>
                    </a:lnTo>
                    <a:lnTo>
                      <a:pt x="1082" y="1906"/>
                    </a:lnTo>
                    <a:lnTo>
                      <a:pt x="1062" y="1922"/>
                    </a:lnTo>
                    <a:lnTo>
                      <a:pt x="1040" y="1931"/>
                    </a:lnTo>
                    <a:lnTo>
                      <a:pt x="1017" y="1937"/>
                    </a:lnTo>
                    <a:lnTo>
                      <a:pt x="992" y="1937"/>
                    </a:lnTo>
                    <a:lnTo>
                      <a:pt x="969" y="1931"/>
                    </a:lnTo>
                    <a:lnTo>
                      <a:pt x="947" y="1922"/>
                    </a:lnTo>
                    <a:lnTo>
                      <a:pt x="927" y="1906"/>
                    </a:lnTo>
                    <a:lnTo>
                      <a:pt x="911" y="1887"/>
                    </a:lnTo>
                    <a:lnTo>
                      <a:pt x="900" y="1865"/>
                    </a:lnTo>
                    <a:lnTo>
                      <a:pt x="896" y="1842"/>
                    </a:lnTo>
                    <a:lnTo>
                      <a:pt x="896" y="1819"/>
                    </a:lnTo>
                    <a:lnTo>
                      <a:pt x="900" y="1796"/>
                    </a:lnTo>
                    <a:lnTo>
                      <a:pt x="911" y="1775"/>
                    </a:lnTo>
                    <a:lnTo>
                      <a:pt x="927" y="1755"/>
                    </a:lnTo>
                    <a:lnTo>
                      <a:pt x="2123" y="583"/>
                    </a:lnTo>
                    <a:lnTo>
                      <a:pt x="2165" y="546"/>
                    </a:lnTo>
                    <a:lnTo>
                      <a:pt x="2209" y="515"/>
                    </a:lnTo>
                    <a:lnTo>
                      <a:pt x="2255" y="488"/>
                    </a:lnTo>
                    <a:lnTo>
                      <a:pt x="2304" y="465"/>
                    </a:lnTo>
                    <a:lnTo>
                      <a:pt x="2354" y="449"/>
                    </a:lnTo>
                    <a:lnTo>
                      <a:pt x="2405" y="436"/>
                    </a:lnTo>
                    <a:lnTo>
                      <a:pt x="2457" y="429"/>
                    </a:lnTo>
                    <a:lnTo>
                      <a:pt x="2509" y="427"/>
                    </a:lnTo>
                    <a:lnTo>
                      <a:pt x="2562" y="429"/>
                    </a:lnTo>
                    <a:lnTo>
                      <a:pt x="2613" y="436"/>
                    </a:lnTo>
                    <a:lnTo>
                      <a:pt x="2665" y="449"/>
                    </a:lnTo>
                    <a:lnTo>
                      <a:pt x="2714" y="465"/>
                    </a:lnTo>
                    <a:lnTo>
                      <a:pt x="2763" y="488"/>
                    </a:lnTo>
                    <a:lnTo>
                      <a:pt x="2810" y="515"/>
                    </a:lnTo>
                    <a:lnTo>
                      <a:pt x="2854" y="546"/>
                    </a:lnTo>
                    <a:lnTo>
                      <a:pt x="2895" y="583"/>
                    </a:lnTo>
                    <a:lnTo>
                      <a:pt x="2932" y="623"/>
                    </a:lnTo>
                    <a:lnTo>
                      <a:pt x="2965" y="666"/>
                    </a:lnTo>
                    <a:lnTo>
                      <a:pt x="2993" y="713"/>
                    </a:lnTo>
                    <a:lnTo>
                      <a:pt x="3015" y="760"/>
                    </a:lnTo>
                    <a:lnTo>
                      <a:pt x="3032" y="809"/>
                    </a:lnTo>
                    <a:lnTo>
                      <a:pt x="3045" y="859"/>
                    </a:lnTo>
                    <a:lnTo>
                      <a:pt x="3053" y="910"/>
                    </a:lnTo>
                    <a:lnTo>
                      <a:pt x="3055" y="961"/>
                    </a:lnTo>
                    <a:lnTo>
                      <a:pt x="3053" y="1012"/>
                    </a:lnTo>
                    <a:lnTo>
                      <a:pt x="3045" y="1063"/>
                    </a:lnTo>
                    <a:lnTo>
                      <a:pt x="3032" y="1113"/>
                    </a:lnTo>
                    <a:lnTo>
                      <a:pt x="3015" y="1162"/>
                    </a:lnTo>
                    <a:lnTo>
                      <a:pt x="2993" y="1209"/>
                    </a:lnTo>
                    <a:lnTo>
                      <a:pt x="2965" y="1255"/>
                    </a:lnTo>
                    <a:lnTo>
                      <a:pt x="2932" y="1298"/>
                    </a:lnTo>
                    <a:lnTo>
                      <a:pt x="2895" y="1339"/>
                    </a:lnTo>
                    <a:lnTo>
                      <a:pt x="1303" y="2879"/>
                    </a:lnTo>
                    <a:lnTo>
                      <a:pt x="1255" y="2923"/>
                    </a:lnTo>
                    <a:lnTo>
                      <a:pt x="1203" y="2962"/>
                    </a:lnTo>
                    <a:lnTo>
                      <a:pt x="1150" y="2995"/>
                    </a:lnTo>
                    <a:lnTo>
                      <a:pt x="1094" y="3025"/>
                    </a:lnTo>
                    <a:lnTo>
                      <a:pt x="1036" y="3049"/>
                    </a:lnTo>
                    <a:lnTo>
                      <a:pt x="977" y="3068"/>
                    </a:lnTo>
                    <a:lnTo>
                      <a:pt x="917" y="3083"/>
                    </a:lnTo>
                    <a:lnTo>
                      <a:pt x="855" y="3092"/>
                    </a:lnTo>
                    <a:lnTo>
                      <a:pt x="794" y="3097"/>
                    </a:lnTo>
                    <a:lnTo>
                      <a:pt x="733" y="3097"/>
                    </a:lnTo>
                    <a:lnTo>
                      <a:pt x="671" y="3092"/>
                    </a:lnTo>
                    <a:lnTo>
                      <a:pt x="609" y="3083"/>
                    </a:lnTo>
                    <a:lnTo>
                      <a:pt x="549" y="3068"/>
                    </a:lnTo>
                    <a:lnTo>
                      <a:pt x="490" y="3049"/>
                    </a:lnTo>
                    <a:lnTo>
                      <a:pt x="433" y="3025"/>
                    </a:lnTo>
                    <a:lnTo>
                      <a:pt x="377" y="2995"/>
                    </a:lnTo>
                    <a:lnTo>
                      <a:pt x="323" y="2962"/>
                    </a:lnTo>
                    <a:lnTo>
                      <a:pt x="272" y="2923"/>
                    </a:lnTo>
                    <a:lnTo>
                      <a:pt x="224" y="2879"/>
                    </a:lnTo>
                    <a:lnTo>
                      <a:pt x="178" y="2832"/>
                    </a:lnTo>
                    <a:lnTo>
                      <a:pt x="139" y="2782"/>
                    </a:lnTo>
                    <a:lnTo>
                      <a:pt x="104" y="2729"/>
                    </a:lnTo>
                    <a:lnTo>
                      <a:pt x="75" y="2674"/>
                    </a:lnTo>
                    <a:lnTo>
                      <a:pt x="51" y="2617"/>
                    </a:lnTo>
                    <a:lnTo>
                      <a:pt x="30" y="2560"/>
                    </a:lnTo>
                    <a:lnTo>
                      <a:pt x="15" y="2501"/>
                    </a:lnTo>
                    <a:lnTo>
                      <a:pt x="5" y="2441"/>
                    </a:lnTo>
                    <a:lnTo>
                      <a:pt x="0" y="2381"/>
                    </a:lnTo>
                    <a:lnTo>
                      <a:pt x="0" y="2321"/>
                    </a:lnTo>
                    <a:lnTo>
                      <a:pt x="5" y="2260"/>
                    </a:lnTo>
                    <a:lnTo>
                      <a:pt x="15" y="2200"/>
                    </a:lnTo>
                    <a:lnTo>
                      <a:pt x="30" y="2141"/>
                    </a:lnTo>
                    <a:lnTo>
                      <a:pt x="51" y="2083"/>
                    </a:lnTo>
                    <a:lnTo>
                      <a:pt x="75" y="2027"/>
                    </a:lnTo>
                    <a:lnTo>
                      <a:pt x="104" y="1972"/>
                    </a:lnTo>
                    <a:lnTo>
                      <a:pt x="139" y="1920"/>
                    </a:lnTo>
                    <a:lnTo>
                      <a:pt x="178" y="1869"/>
                    </a:lnTo>
                    <a:lnTo>
                      <a:pt x="224" y="1822"/>
                    </a:lnTo>
                    <a:lnTo>
                      <a:pt x="1815" y="281"/>
                    </a:lnTo>
                    <a:lnTo>
                      <a:pt x="1872" y="230"/>
                    </a:lnTo>
                    <a:lnTo>
                      <a:pt x="1931" y="183"/>
                    </a:lnTo>
                    <a:lnTo>
                      <a:pt x="1992" y="143"/>
                    </a:lnTo>
                    <a:lnTo>
                      <a:pt x="2057" y="108"/>
                    </a:lnTo>
                    <a:lnTo>
                      <a:pt x="2123" y="76"/>
                    </a:lnTo>
                    <a:lnTo>
                      <a:pt x="2191" y="51"/>
                    </a:lnTo>
                    <a:lnTo>
                      <a:pt x="2261" y="31"/>
                    </a:lnTo>
                    <a:lnTo>
                      <a:pt x="2331" y="15"/>
                    </a:lnTo>
                    <a:lnTo>
                      <a:pt x="2402" y="5"/>
                    </a:lnTo>
                    <a:lnTo>
                      <a:pt x="2474" y="0"/>
                    </a:lnTo>
                    <a:close/>
                  </a:path>
                </a:pathLst>
              </a:custGeom>
              <a:solidFill>
                <a:srgbClr val="B0ACD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" name="모서리가 둥근 직사각형 31">
                <a:extLst>
                  <a:ext uri="{FF2B5EF4-FFF2-40B4-BE49-F238E27FC236}">
                    <a16:creationId xmlns:a16="http://schemas.microsoft.com/office/drawing/2014/main" id="{0D70DB20-3D1F-43F8-A839-231CD4EFCF5E}"/>
                  </a:ext>
                </a:extLst>
              </p:cNvPr>
              <p:cNvSpPr/>
              <p:nvPr/>
            </p:nvSpPr>
            <p:spPr>
              <a:xfrm>
                <a:off x="655381" y="2395195"/>
                <a:ext cx="396000" cy="396000"/>
              </a:xfrm>
              <a:prstGeom prst="ellipse">
                <a:avLst/>
              </a:prstGeom>
              <a:solidFill>
                <a:srgbClr val="6C60E0"/>
              </a:solidFill>
              <a:ln>
                <a:noFill/>
              </a:ln>
              <a:effectLst>
                <a:outerShdw blurRad="50800" dist="38100" dir="5400000" algn="t" rotWithShape="0">
                  <a:srgbClr val="6C60E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6000"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grpSp>
            <p:nvGrpSpPr>
              <p:cNvPr id="16" name="Group 12">
                <a:extLst>
                  <a:ext uri="{FF2B5EF4-FFF2-40B4-BE49-F238E27FC236}">
                    <a16:creationId xmlns:a16="http://schemas.microsoft.com/office/drawing/2014/main" id="{252077E4-87D8-48E7-B880-FDAAA95124D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38709" y="2499085"/>
                <a:ext cx="229344" cy="182438"/>
                <a:chOff x="6124" y="305"/>
                <a:chExt cx="841" cy="669"/>
              </a:xfrm>
              <a:solidFill>
                <a:schemeClr val="bg1"/>
              </a:solidFill>
            </p:grpSpPr>
            <p:sp>
              <p:nvSpPr>
                <p:cNvPr id="17" name="Freeform 13">
                  <a:extLst>
                    <a:ext uri="{FF2B5EF4-FFF2-40B4-BE49-F238E27FC236}">
                      <a16:creationId xmlns:a16="http://schemas.microsoft.com/office/drawing/2014/main" id="{AA59A9F0-ECA0-4E49-9271-27F0084E36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4" y="440"/>
                  <a:ext cx="601" cy="534"/>
                </a:xfrm>
                <a:custGeom>
                  <a:avLst/>
                  <a:gdLst>
                    <a:gd name="T0" fmla="*/ 902 w 1802"/>
                    <a:gd name="T1" fmla="*/ 0 h 1602"/>
                    <a:gd name="T2" fmla="*/ 2 w 1802"/>
                    <a:gd name="T3" fmla="*/ 742 h 1602"/>
                    <a:gd name="T4" fmla="*/ 2 w 1802"/>
                    <a:gd name="T5" fmla="*/ 743 h 1602"/>
                    <a:gd name="T6" fmla="*/ 2 w 1802"/>
                    <a:gd name="T7" fmla="*/ 746 h 1602"/>
                    <a:gd name="T8" fmla="*/ 0 w 1802"/>
                    <a:gd name="T9" fmla="*/ 749 h 1602"/>
                    <a:gd name="T10" fmla="*/ 0 w 1802"/>
                    <a:gd name="T11" fmla="*/ 751 h 1602"/>
                    <a:gd name="T12" fmla="*/ 0 w 1802"/>
                    <a:gd name="T13" fmla="*/ 1501 h 1602"/>
                    <a:gd name="T14" fmla="*/ 2 w 1802"/>
                    <a:gd name="T15" fmla="*/ 1521 h 1602"/>
                    <a:gd name="T16" fmla="*/ 16 w 1802"/>
                    <a:gd name="T17" fmla="*/ 1557 h 1602"/>
                    <a:gd name="T18" fmla="*/ 30 w 1802"/>
                    <a:gd name="T19" fmla="*/ 1572 h 1602"/>
                    <a:gd name="T20" fmla="*/ 45 w 1802"/>
                    <a:gd name="T21" fmla="*/ 1586 h 1602"/>
                    <a:gd name="T22" fmla="*/ 81 w 1802"/>
                    <a:gd name="T23" fmla="*/ 1601 h 1602"/>
                    <a:gd name="T24" fmla="*/ 100 w 1802"/>
                    <a:gd name="T25" fmla="*/ 1602 h 1602"/>
                    <a:gd name="T26" fmla="*/ 702 w 1802"/>
                    <a:gd name="T27" fmla="*/ 1602 h 1602"/>
                    <a:gd name="T28" fmla="*/ 702 w 1802"/>
                    <a:gd name="T29" fmla="*/ 1001 h 1602"/>
                    <a:gd name="T30" fmla="*/ 1102 w 1802"/>
                    <a:gd name="T31" fmla="*/ 1001 h 1602"/>
                    <a:gd name="T32" fmla="*/ 1102 w 1802"/>
                    <a:gd name="T33" fmla="*/ 1602 h 1602"/>
                    <a:gd name="T34" fmla="*/ 1703 w 1802"/>
                    <a:gd name="T35" fmla="*/ 1602 h 1602"/>
                    <a:gd name="T36" fmla="*/ 1723 w 1802"/>
                    <a:gd name="T37" fmla="*/ 1601 h 1602"/>
                    <a:gd name="T38" fmla="*/ 1758 w 1802"/>
                    <a:gd name="T39" fmla="*/ 1586 h 1602"/>
                    <a:gd name="T40" fmla="*/ 1773 w 1802"/>
                    <a:gd name="T41" fmla="*/ 1572 h 1602"/>
                    <a:gd name="T42" fmla="*/ 1786 w 1802"/>
                    <a:gd name="T43" fmla="*/ 1557 h 1602"/>
                    <a:gd name="T44" fmla="*/ 1802 w 1802"/>
                    <a:gd name="T45" fmla="*/ 1521 h 1602"/>
                    <a:gd name="T46" fmla="*/ 1802 w 1802"/>
                    <a:gd name="T47" fmla="*/ 1501 h 1602"/>
                    <a:gd name="T48" fmla="*/ 1802 w 1802"/>
                    <a:gd name="T49" fmla="*/ 751 h 1602"/>
                    <a:gd name="T50" fmla="*/ 1802 w 1802"/>
                    <a:gd name="T51" fmla="*/ 745 h 1602"/>
                    <a:gd name="T52" fmla="*/ 1801 w 1802"/>
                    <a:gd name="T53" fmla="*/ 742 h 1602"/>
                    <a:gd name="T54" fmla="*/ 902 w 1802"/>
                    <a:gd name="T55" fmla="*/ 0 h 16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02" h="1602">
                      <a:moveTo>
                        <a:pt x="902" y="0"/>
                      </a:moveTo>
                      <a:lnTo>
                        <a:pt x="2" y="742"/>
                      </a:lnTo>
                      <a:lnTo>
                        <a:pt x="2" y="743"/>
                      </a:lnTo>
                      <a:lnTo>
                        <a:pt x="2" y="746"/>
                      </a:lnTo>
                      <a:lnTo>
                        <a:pt x="0" y="749"/>
                      </a:lnTo>
                      <a:lnTo>
                        <a:pt x="0" y="751"/>
                      </a:lnTo>
                      <a:lnTo>
                        <a:pt x="0" y="1501"/>
                      </a:lnTo>
                      <a:lnTo>
                        <a:pt x="2" y="1521"/>
                      </a:lnTo>
                      <a:lnTo>
                        <a:pt x="16" y="1557"/>
                      </a:lnTo>
                      <a:lnTo>
                        <a:pt x="30" y="1572"/>
                      </a:lnTo>
                      <a:lnTo>
                        <a:pt x="45" y="1586"/>
                      </a:lnTo>
                      <a:lnTo>
                        <a:pt x="81" y="1601"/>
                      </a:lnTo>
                      <a:lnTo>
                        <a:pt x="100" y="1602"/>
                      </a:lnTo>
                      <a:lnTo>
                        <a:pt x="702" y="1602"/>
                      </a:lnTo>
                      <a:lnTo>
                        <a:pt x="702" y="1001"/>
                      </a:lnTo>
                      <a:lnTo>
                        <a:pt x="1102" y="1001"/>
                      </a:lnTo>
                      <a:lnTo>
                        <a:pt x="1102" y="1602"/>
                      </a:lnTo>
                      <a:lnTo>
                        <a:pt x="1703" y="1602"/>
                      </a:lnTo>
                      <a:lnTo>
                        <a:pt x="1723" y="1601"/>
                      </a:lnTo>
                      <a:lnTo>
                        <a:pt x="1758" y="1586"/>
                      </a:lnTo>
                      <a:lnTo>
                        <a:pt x="1773" y="1572"/>
                      </a:lnTo>
                      <a:lnTo>
                        <a:pt x="1786" y="1557"/>
                      </a:lnTo>
                      <a:lnTo>
                        <a:pt x="1802" y="1521"/>
                      </a:lnTo>
                      <a:lnTo>
                        <a:pt x="1802" y="1501"/>
                      </a:lnTo>
                      <a:lnTo>
                        <a:pt x="1802" y="751"/>
                      </a:lnTo>
                      <a:lnTo>
                        <a:pt x="1802" y="745"/>
                      </a:lnTo>
                      <a:lnTo>
                        <a:pt x="1801" y="742"/>
                      </a:lnTo>
                      <a:lnTo>
                        <a:pt x="90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8" name="Freeform 14">
                  <a:extLst>
                    <a:ext uri="{FF2B5EF4-FFF2-40B4-BE49-F238E27FC236}">
                      <a16:creationId xmlns:a16="http://schemas.microsoft.com/office/drawing/2014/main" id="{E13AA14F-D8D4-46A8-8F13-204E959109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4" y="305"/>
                  <a:ext cx="841" cy="394"/>
                </a:xfrm>
                <a:custGeom>
                  <a:avLst/>
                  <a:gdLst>
                    <a:gd name="T0" fmla="*/ 2505 w 2522"/>
                    <a:gd name="T1" fmla="*/ 978 h 1181"/>
                    <a:gd name="T2" fmla="*/ 2162 w 2522"/>
                    <a:gd name="T3" fmla="*/ 694 h 1181"/>
                    <a:gd name="T4" fmla="*/ 2162 w 2522"/>
                    <a:gd name="T5" fmla="*/ 54 h 1181"/>
                    <a:gd name="T6" fmla="*/ 2162 w 2522"/>
                    <a:gd name="T7" fmla="*/ 44 h 1181"/>
                    <a:gd name="T8" fmla="*/ 2155 w 2522"/>
                    <a:gd name="T9" fmla="*/ 26 h 1181"/>
                    <a:gd name="T10" fmla="*/ 2149 w 2522"/>
                    <a:gd name="T11" fmla="*/ 18 h 1181"/>
                    <a:gd name="T12" fmla="*/ 2141 w 2522"/>
                    <a:gd name="T13" fmla="*/ 13 h 1181"/>
                    <a:gd name="T14" fmla="*/ 2123 w 2522"/>
                    <a:gd name="T15" fmla="*/ 5 h 1181"/>
                    <a:gd name="T16" fmla="*/ 2113 w 2522"/>
                    <a:gd name="T17" fmla="*/ 5 h 1181"/>
                    <a:gd name="T18" fmla="*/ 1812 w 2522"/>
                    <a:gd name="T19" fmla="*/ 5 h 1181"/>
                    <a:gd name="T20" fmla="*/ 1802 w 2522"/>
                    <a:gd name="T21" fmla="*/ 5 h 1181"/>
                    <a:gd name="T22" fmla="*/ 1783 w 2522"/>
                    <a:gd name="T23" fmla="*/ 13 h 1181"/>
                    <a:gd name="T24" fmla="*/ 1776 w 2522"/>
                    <a:gd name="T25" fmla="*/ 18 h 1181"/>
                    <a:gd name="T26" fmla="*/ 1770 w 2522"/>
                    <a:gd name="T27" fmla="*/ 26 h 1181"/>
                    <a:gd name="T28" fmla="*/ 1763 w 2522"/>
                    <a:gd name="T29" fmla="*/ 44 h 1181"/>
                    <a:gd name="T30" fmla="*/ 1762 w 2522"/>
                    <a:gd name="T31" fmla="*/ 54 h 1181"/>
                    <a:gd name="T32" fmla="*/ 1762 w 2522"/>
                    <a:gd name="T33" fmla="*/ 360 h 1181"/>
                    <a:gd name="T34" fmla="*/ 1380 w 2522"/>
                    <a:gd name="T35" fmla="*/ 41 h 1181"/>
                    <a:gd name="T36" fmla="*/ 1354 w 2522"/>
                    <a:gd name="T37" fmla="*/ 23 h 1181"/>
                    <a:gd name="T38" fmla="*/ 1295 w 2522"/>
                    <a:gd name="T39" fmla="*/ 1 h 1181"/>
                    <a:gd name="T40" fmla="*/ 1262 w 2522"/>
                    <a:gd name="T41" fmla="*/ 0 h 1181"/>
                    <a:gd name="T42" fmla="*/ 1227 w 2522"/>
                    <a:gd name="T43" fmla="*/ 1 h 1181"/>
                    <a:gd name="T44" fmla="*/ 1168 w 2522"/>
                    <a:gd name="T45" fmla="*/ 23 h 1181"/>
                    <a:gd name="T46" fmla="*/ 1142 w 2522"/>
                    <a:gd name="T47" fmla="*/ 41 h 1181"/>
                    <a:gd name="T48" fmla="*/ 17 w 2522"/>
                    <a:gd name="T49" fmla="*/ 978 h 1181"/>
                    <a:gd name="T50" fmla="*/ 10 w 2522"/>
                    <a:gd name="T51" fmla="*/ 985 h 1181"/>
                    <a:gd name="T52" fmla="*/ 1 w 2522"/>
                    <a:gd name="T53" fmla="*/ 1001 h 1181"/>
                    <a:gd name="T54" fmla="*/ 0 w 2522"/>
                    <a:gd name="T55" fmla="*/ 1012 h 1181"/>
                    <a:gd name="T56" fmla="*/ 0 w 2522"/>
                    <a:gd name="T57" fmla="*/ 1023 h 1181"/>
                    <a:gd name="T58" fmla="*/ 6 w 2522"/>
                    <a:gd name="T59" fmla="*/ 1040 h 1181"/>
                    <a:gd name="T60" fmla="*/ 12 w 2522"/>
                    <a:gd name="T61" fmla="*/ 1048 h 1181"/>
                    <a:gd name="T62" fmla="*/ 108 w 2522"/>
                    <a:gd name="T63" fmla="*/ 1164 h 1181"/>
                    <a:gd name="T64" fmla="*/ 122 w 2522"/>
                    <a:gd name="T65" fmla="*/ 1177 h 1181"/>
                    <a:gd name="T66" fmla="*/ 141 w 2522"/>
                    <a:gd name="T67" fmla="*/ 1181 h 1181"/>
                    <a:gd name="T68" fmla="*/ 160 w 2522"/>
                    <a:gd name="T69" fmla="*/ 1181 h 1181"/>
                    <a:gd name="T70" fmla="*/ 179 w 2522"/>
                    <a:gd name="T71" fmla="*/ 1171 h 1181"/>
                    <a:gd name="T72" fmla="*/ 1262 w 2522"/>
                    <a:gd name="T73" fmla="*/ 268 h 1181"/>
                    <a:gd name="T74" fmla="*/ 2344 w 2522"/>
                    <a:gd name="T75" fmla="*/ 1171 h 1181"/>
                    <a:gd name="T76" fmla="*/ 2358 w 2522"/>
                    <a:gd name="T77" fmla="*/ 1180 h 1181"/>
                    <a:gd name="T78" fmla="*/ 2377 w 2522"/>
                    <a:gd name="T79" fmla="*/ 1181 h 1181"/>
                    <a:gd name="T80" fmla="*/ 2383 w 2522"/>
                    <a:gd name="T81" fmla="*/ 1181 h 1181"/>
                    <a:gd name="T82" fmla="*/ 2401 w 2522"/>
                    <a:gd name="T83" fmla="*/ 1177 h 1181"/>
                    <a:gd name="T84" fmla="*/ 2414 w 2522"/>
                    <a:gd name="T85" fmla="*/ 1164 h 1181"/>
                    <a:gd name="T86" fmla="*/ 2512 w 2522"/>
                    <a:gd name="T87" fmla="*/ 1048 h 1181"/>
                    <a:gd name="T88" fmla="*/ 2518 w 2522"/>
                    <a:gd name="T89" fmla="*/ 1040 h 1181"/>
                    <a:gd name="T90" fmla="*/ 2522 w 2522"/>
                    <a:gd name="T91" fmla="*/ 1023 h 1181"/>
                    <a:gd name="T92" fmla="*/ 2522 w 2522"/>
                    <a:gd name="T93" fmla="*/ 1012 h 1181"/>
                    <a:gd name="T94" fmla="*/ 2521 w 2522"/>
                    <a:gd name="T95" fmla="*/ 1001 h 1181"/>
                    <a:gd name="T96" fmla="*/ 2512 w 2522"/>
                    <a:gd name="T97" fmla="*/ 985 h 1181"/>
                    <a:gd name="T98" fmla="*/ 2505 w 2522"/>
                    <a:gd name="T99" fmla="*/ 978 h 1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522" h="1181">
                      <a:moveTo>
                        <a:pt x="2505" y="978"/>
                      </a:moveTo>
                      <a:lnTo>
                        <a:pt x="2162" y="694"/>
                      </a:lnTo>
                      <a:lnTo>
                        <a:pt x="2162" y="54"/>
                      </a:lnTo>
                      <a:lnTo>
                        <a:pt x="2162" y="44"/>
                      </a:lnTo>
                      <a:lnTo>
                        <a:pt x="2155" y="26"/>
                      </a:lnTo>
                      <a:lnTo>
                        <a:pt x="2149" y="18"/>
                      </a:lnTo>
                      <a:lnTo>
                        <a:pt x="2141" y="13"/>
                      </a:lnTo>
                      <a:lnTo>
                        <a:pt x="2123" y="5"/>
                      </a:lnTo>
                      <a:lnTo>
                        <a:pt x="2113" y="5"/>
                      </a:lnTo>
                      <a:lnTo>
                        <a:pt x="1812" y="5"/>
                      </a:lnTo>
                      <a:lnTo>
                        <a:pt x="1802" y="5"/>
                      </a:lnTo>
                      <a:lnTo>
                        <a:pt x="1783" y="13"/>
                      </a:lnTo>
                      <a:lnTo>
                        <a:pt x="1776" y="18"/>
                      </a:lnTo>
                      <a:lnTo>
                        <a:pt x="1770" y="26"/>
                      </a:lnTo>
                      <a:lnTo>
                        <a:pt x="1763" y="44"/>
                      </a:lnTo>
                      <a:lnTo>
                        <a:pt x="1762" y="54"/>
                      </a:lnTo>
                      <a:lnTo>
                        <a:pt x="1762" y="360"/>
                      </a:lnTo>
                      <a:lnTo>
                        <a:pt x="1380" y="41"/>
                      </a:lnTo>
                      <a:lnTo>
                        <a:pt x="1354" y="23"/>
                      </a:lnTo>
                      <a:lnTo>
                        <a:pt x="1295" y="1"/>
                      </a:lnTo>
                      <a:lnTo>
                        <a:pt x="1262" y="0"/>
                      </a:lnTo>
                      <a:lnTo>
                        <a:pt x="1227" y="1"/>
                      </a:lnTo>
                      <a:lnTo>
                        <a:pt x="1168" y="23"/>
                      </a:lnTo>
                      <a:lnTo>
                        <a:pt x="1142" y="41"/>
                      </a:lnTo>
                      <a:lnTo>
                        <a:pt x="17" y="978"/>
                      </a:lnTo>
                      <a:lnTo>
                        <a:pt x="10" y="985"/>
                      </a:lnTo>
                      <a:lnTo>
                        <a:pt x="1" y="1001"/>
                      </a:lnTo>
                      <a:lnTo>
                        <a:pt x="0" y="1012"/>
                      </a:lnTo>
                      <a:lnTo>
                        <a:pt x="0" y="1023"/>
                      </a:lnTo>
                      <a:lnTo>
                        <a:pt x="6" y="1040"/>
                      </a:lnTo>
                      <a:lnTo>
                        <a:pt x="12" y="1048"/>
                      </a:lnTo>
                      <a:lnTo>
                        <a:pt x="108" y="1164"/>
                      </a:lnTo>
                      <a:lnTo>
                        <a:pt x="122" y="1177"/>
                      </a:lnTo>
                      <a:lnTo>
                        <a:pt x="141" y="1181"/>
                      </a:lnTo>
                      <a:lnTo>
                        <a:pt x="160" y="1181"/>
                      </a:lnTo>
                      <a:lnTo>
                        <a:pt x="179" y="1171"/>
                      </a:lnTo>
                      <a:lnTo>
                        <a:pt x="1262" y="268"/>
                      </a:lnTo>
                      <a:lnTo>
                        <a:pt x="2344" y="1171"/>
                      </a:lnTo>
                      <a:lnTo>
                        <a:pt x="2358" y="1180"/>
                      </a:lnTo>
                      <a:lnTo>
                        <a:pt x="2377" y="1181"/>
                      </a:lnTo>
                      <a:lnTo>
                        <a:pt x="2383" y="1181"/>
                      </a:lnTo>
                      <a:lnTo>
                        <a:pt x="2401" y="1177"/>
                      </a:lnTo>
                      <a:lnTo>
                        <a:pt x="2414" y="1164"/>
                      </a:lnTo>
                      <a:lnTo>
                        <a:pt x="2512" y="1048"/>
                      </a:lnTo>
                      <a:lnTo>
                        <a:pt x="2518" y="1040"/>
                      </a:lnTo>
                      <a:lnTo>
                        <a:pt x="2522" y="1023"/>
                      </a:lnTo>
                      <a:lnTo>
                        <a:pt x="2522" y="1012"/>
                      </a:lnTo>
                      <a:lnTo>
                        <a:pt x="2521" y="1001"/>
                      </a:lnTo>
                      <a:lnTo>
                        <a:pt x="2512" y="985"/>
                      </a:lnTo>
                      <a:lnTo>
                        <a:pt x="2505" y="9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5C7F552E-2F2C-476B-BDF9-0C3593816EC0}"/>
                  </a:ext>
                </a:extLst>
              </p:cNvPr>
              <p:cNvSpPr/>
              <p:nvPr/>
            </p:nvSpPr>
            <p:spPr>
              <a:xfrm>
                <a:off x="883333" y="3037425"/>
                <a:ext cx="177525" cy="177525"/>
              </a:xfrm>
              <a:prstGeom prst="ellipse">
                <a:avLst/>
              </a:prstGeom>
              <a:solidFill>
                <a:srgbClr val="6C6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5</a:t>
                </a:r>
                <a:endParaRPr kumimoji="0" lang="ko-KR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C77FE53B-CD33-43C1-8B9D-5F70E8EB8C19}"/>
                  </a:ext>
                </a:extLst>
              </p:cNvPr>
              <p:cNvSpPr/>
              <p:nvPr/>
            </p:nvSpPr>
            <p:spPr>
              <a:xfrm>
                <a:off x="851124" y="4971292"/>
                <a:ext cx="177525" cy="177525"/>
              </a:xfrm>
              <a:prstGeom prst="ellipse">
                <a:avLst/>
              </a:prstGeom>
              <a:solidFill>
                <a:srgbClr val="6C6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off</a:t>
                </a:r>
                <a:endParaRPr kumimoji="0" lang="ko-KR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7" name="그룹 26"/>
            <p:cNvGrpSpPr/>
            <p:nvPr/>
          </p:nvGrpSpPr>
          <p:grpSpPr>
            <a:xfrm>
              <a:off x="493486" y="348343"/>
              <a:ext cx="11393714" cy="566057"/>
              <a:chOff x="493486" y="348343"/>
              <a:chExt cx="11393714" cy="566057"/>
            </a:xfrm>
          </p:grpSpPr>
          <p:sp>
            <p:nvSpPr>
              <p:cNvPr id="2" name="양쪽 모서리가 둥근 사각형 1"/>
              <p:cNvSpPr/>
              <p:nvPr/>
            </p:nvSpPr>
            <p:spPr>
              <a:xfrm>
                <a:off x="493486" y="348343"/>
                <a:ext cx="11393714" cy="566057"/>
              </a:xfrm>
              <a:prstGeom prst="round2SameRect">
                <a:avLst>
                  <a:gd name="adj1" fmla="val 34856"/>
                  <a:gd name="adj2" fmla="val 0"/>
                </a:avLst>
              </a:prstGeom>
              <a:solidFill>
                <a:srgbClr val="B1A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400" b="1" i="1" kern="0" dirty="0">
                    <a:solidFill>
                      <a:prstClr val="white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Herstory</a:t>
                </a:r>
                <a:endParaRPr kumimoji="0" lang="en-US" altLang="ko-KR" sz="24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6" name="한쪽 모서리가 둥근 사각형 5"/>
              <p:cNvSpPr/>
              <p:nvPr/>
            </p:nvSpPr>
            <p:spPr>
              <a:xfrm>
                <a:off x="9681028" y="348343"/>
                <a:ext cx="2206172" cy="566057"/>
              </a:xfrm>
              <a:prstGeom prst="round1Rect">
                <a:avLst>
                  <a:gd name="adj" fmla="val 29287"/>
                </a:avLst>
              </a:prstGeom>
              <a:solidFill>
                <a:srgbClr val="A7A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6" name="모서리가 둥근 직사각형 25"/>
              <p:cNvSpPr/>
              <p:nvPr/>
            </p:nvSpPr>
            <p:spPr>
              <a:xfrm>
                <a:off x="6724650" y="489856"/>
                <a:ext cx="2603500" cy="28302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0ACDF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Gender-Based Violence</a:t>
                </a:r>
                <a:endPara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B0ACDF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5" name="자유형 24">
                <a:extLst>
                  <a:ext uri="{FF2B5EF4-FFF2-40B4-BE49-F238E27FC236}">
                    <a16:creationId xmlns:a16="http://schemas.microsoft.com/office/drawing/2014/main" id="{19813B03-EA50-4633-810C-A260E09EEFB2}"/>
                  </a:ext>
                </a:extLst>
              </p:cNvPr>
              <p:cNvSpPr/>
              <p:nvPr/>
            </p:nvSpPr>
            <p:spPr>
              <a:xfrm>
                <a:off x="9031252" y="548140"/>
                <a:ext cx="166824" cy="166458"/>
              </a:xfrm>
              <a:custGeom>
                <a:avLst/>
                <a:gdLst>
                  <a:gd name="connsiteX0" fmla="*/ 110490 w 279199"/>
                  <a:gd name="connsiteY0" fmla="*/ 34833 h 278586"/>
                  <a:gd name="connsiteX1" fmla="*/ 34833 w 279199"/>
                  <a:gd name="connsiteY1" fmla="*/ 110490 h 278586"/>
                  <a:gd name="connsiteX2" fmla="*/ 110490 w 279199"/>
                  <a:gd name="connsiteY2" fmla="*/ 186147 h 278586"/>
                  <a:gd name="connsiteX3" fmla="*/ 186147 w 279199"/>
                  <a:gd name="connsiteY3" fmla="*/ 110490 h 278586"/>
                  <a:gd name="connsiteX4" fmla="*/ 110490 w 279199"/>
                  <a:gd name="connsiteY4" fmla="*/ 34833 h 278586"/>
                  <a:gd name="connsiteX5" fmla="*/ 110490 w 279199"/>
                  <a:gd name="connsiteY5" fmla="*/ 0 h 278586"/>
                  <a:gd name="connsiteX6" fmla="*/ 220980 w 279199"/>
                  <a:gd name="connsiteY6" fmla="*/ 110490 h 278586"/>
                  <a:gd name="connsiteX7" fmla="*/ 212297 w 279199"/>
                  <a:gd name="connsiteY7" fmla="*/ 153498 h 278586"/>
                  <a:gd name="connsiteX8" fmla="*/ 201537 w 279199"/>
                  <a:gd name="connsiteY8" fmla="*/ 169457 h 278586"/>
                  <a:gd name="connsiteX9" fmla="*/ 203009 w 279199"/>
                  <a:gd name="connsiteY9" fmla="*/ 170067 h 278586"/>
                  <a:gd name="connsiteX10" fmla="*/ 272504 w 279199"/>
                  <a:gd name="connsiteY10" fmla="*/ 239563 h 278586"/>
                  <a:gd name="connsiteX11" fmla="*/ 272504 w 279199"/>
                  <a:gd name="connsiteY11" fmla="*/ 271892 h 278586"/>
                  <a:gd name="connsiteX12" fmla="*/ 272504 w 279199"/>
                  <a:gd name="connsiteY12" fmla="*/ 271890 h 278586"/>
                  <a:gd name="connsiteX13" fmla="*/ 240175 w 279199"/>
                  <a:gd name="connsiteY13" fmla="*/ 271890 h 278586"/>
                  <a:gd name="connsiteX14" fmla="*/ 170680 w 279199"/>
                  <a:gd name="connsiteY14" fmla="*/ 202396 h 278586"/>
                  <a:gd name="connsiteX15" fmla="*/ 170135 w 279199"/>
                  <a:gd name="connsiteY15" fmla="*/ 201080 h 278586"/>
                  <a:gd name="connsiteX16" fmla="*/ 153498 w 279199"/>
                  <a:gd name="connsiteY16" fmla="*/ 212297 h 278586"/>
                  <a:gd name="connsiteX17" fmla="*/ 110490 w 279199"/>
                  <a:gd name="connsiteY17" fmla="*/ 220980 h 278586"/>
                  <a:gd name="connsiteX18" fmla="*/ 0 w 279199"/>
                  <a:gd name="connsiteY18" fmla="*/ 110490 h 278586"/>
                  <a:gd name="connsiteX19" fmla="*/ 110490 w 279199"/>
                  <a:gd name="connsiteY19" fmla="*/ 0 h 278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79199" h="278586">
                    <a:moveTo>
                      <a:pt x="110490" y="34833"/>
                    </a:moveTo>
                    <a:cubicBezTo>
                      <a:pt x="68706" y="34833"/>
                      <a:pt x="34833" y="68706"/>
                      <a:pt x="34833" y="110490"/>
                    </a:cubicBezTo>
                    <a:cubicBezTo>
                      <a:pt x="34833" y="152274"/>
                      <a:pt x="68706" y="186147"/>
                      <a:pt x="110490" y="186147"/>
                    </a:cubicBezTo>
                    <a:cubicBezTo>
                      <a:pt x="152274" y="186147"/>
                      <a:pt x="186147" y="152274"/>
                      <a:pt x="186147" y="110490"/>
                    </a:cubicBezTo>
                    <a:cubicBezTo>
                      <a:pt x="186147" y="68706"/>
                      <a:pt x="152274" y="34833"/>
                      <a:pt x="110490" y="34833"/>
                    </a:cubicBezTo>
                    <a:close/>
                    <a:moveTo>
                      <a:pt x="110490" y="0"/>
                    </a:moveTo>
                    <a:cubicBezTo>
                      <a:pt x="171512" y="0"/>
                      <a:pt x="220980" y="49468"/>
                      <a:pt x="220980" y="110490"/>
                    </a:cubicBezTo>
                    <a:cubicBezTo>
                      <a:pt x="220980" y="125746"/>
                      <a:pt x="217888" y="140279"/>
                      <a:pt x="212297" y="153498"/>
                    </a:cubicBezTo>
                    <a:lnTo>
                      <a:pt x="201537" y="169457"/>
                    </a:lnTo>
                    <a:lnTo>
                      <a:pt x="203009" y="170067"/>
                    </a:lnTo>
                    <a:cubicBezTo>
                      <a:pt x="226174" y="193232"/>
                      <a:pt x="249339" y="216398"/>
                      <a:pt x="272504" y="239563"/>
                    </a:cubicBezTo>
                    <a:cubicBezTo>
                      <a:pt x="281431" y="248490"/>
                      <a:pt x="281431" y="262965"/>
                      <a:pt x="272504" y="271892"/>
                    </a:cubicBezTo>
                    <a:lnTo>
                      <a:pt x="272504" y="271890"/>
                    </a:lnTo>
                    <a:cubicBezTo>
                      <a:pt x="263576" y="280818"/>
                      <a:pt x="249102" y="280818"/>
                      <a:pt x="240175" y="271890"/>
                    </a:cubicBezTo>
                    <a:lnTo>
                      <a:pt x="170680" y="202396"/>
                    </a:lnTo>
                    <a:lnTo>
                      <a:pt x="170135" y="201080"/>
                    </a:lnTo>
                    <a:lnTo>
                      <a:pt x="153498" y="212297"/>
                    </a:lnTo>
                    <a:cubicBezTo>
                      <a:pt x="140279" y="217888"/>
                      <a:pt x="125746" y="220980"/>
                      <a:pt x="110490" y="220980"/>
                    </a:cubicBezTo>
                    <a:cubicBezTo>
                      <a:pt x="49468" y="220980"/>
                      <a:pt x="0" y="171512"/>
                      <a:pt x="0" y="110490"/>
                    </a:cubicBezTo>
                    <a:cubicBezTo>
                      <a:pt x="0" y="49468"/>
                      <a:pt x="49468" y="0"/>
                      <a:pt x="110490" y="0"/>
                    </a:cubicBezTo>
                    <a:close/>
                  </a:path>
                </a:pathLst>
              </a:custGeom>
              <a:solidFill>
                <a:srgbClr val="B0AC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sp>
        <p:nvSpPr>
          <p:cNvPr id="4" name="자유형 3"/>
          <p:cNvSpPr/>
          <p:nvPr/>
        </p:nvSpPr>
        <p:spPr>
          <a:xfrm>
            <a:off x="1753903" y="3579509"/>
            <a:ext cx="9125272" cy="47047"/>
          </a:xfrm>
          <a:custGeom>
            <a:avLst/>
            <a:gdLst>
              <a:gd name="connsiteX0" fmla="*/ 0 w 9363075"/>
              <a:gd name="connsiteY0" fmla="*/ 3324225 h 3324225"/>
              <a:gd name="connsiteX1" fmla="*/ 1371600 w 9363075"/>
              <a:gd name="connsiteY1" fmla="*/ 3019425 h 3324225"/>
              <a:gd name="connsiteX2" fmla="*/ 2667000 w 9363075"/>
              <a:gd name="connsiteY2" fmla="*/ 2371725 h 3324225"/>
              <a:gd name="connsiteX3" fmla="*/ 3990975 w 9363075"/>
              <a:gd name="connsiteY3" fmla="*/ 2028825 h 3324225"/>
              <a:gd name="connsiteX4" fmla="*/ 5381625 w 9363075"/>
              <a:gd name="connsiteY4" fmla="*/ 1666875 h 3324225"/>
              <a:gd name="connsiteX5" fmla="*/ 6743700 w 9363075"/>
              <a:gd name="connsiteY5" fmla="*/ 800100 h 3324225"/>
              <a:gd name="connsiteX6" fmla="*/ 8048625 w 9363075"/>
              <a:gd name="connsiteY6" fmla="*/ 647700 h 3324225"/>
              <a:gd name="connsiteX7" fmla="*/ 9363075 w 9363075"/>
              <a:gd name="connsiteY7" fmla="*/ 0 h 332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63075" h="3324225">
                <a:moveTo>
                  <a:pt x="0" y="3324225"/>
                </a:moveTo>
                <a:lnTo>
                  <a:pt x="1371600" y="3019425"/>
                </a:lnTo>
                <a:lnTo>
                  <a:pt x="2667000" y="2371725"/>
                </a:lnTo>
                <a:lnTo>
                  <a:pt x="3990975" y="2028825"/>
                </a:lnTo>
                <a:lnTo>
                  <a:pt x="5381625" y="1666875"/>
                </a:lnTo>
                <a:lnTo>
                  <a:pt x="6743700" y="800100"/>
                </a:lnTo>
                <a:lnTo>
                  <a:pt x="8048625" y="647700"/>
                </a:lnTo>
                <a:lnTo>
                  <a:pt x="9363075" y="0"/>
                </a:lnTo>
              </a:path>
            </a:pathLst>
          </a:custGeom>
          <a:noFill/>
          <a:ln w="28575">
            <a:solidFill>
              <a:srgbClr val="6C6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363488" y="1772337"/>
            <a:ext cx="3282588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May 17</a:t>
            </a:r>
            <a:r>
              <a:rPr kumimoji="0" lang="en-US" altLang="ko-KR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th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2016</a:t>
            </a:r>
          </a:p>
        </p:txBody>
      </p:sp>
      <p:sp>
        <p:nvSpPr>
          <p:cNvPr id="61" name="자유형 60"/>
          <p:cNvSpPr/>
          <p:nvPr/>
        </p:nvSpPr>
        <p:spPr>
          <a:xfrm>
            <a:off x="1853130" y="2283935"/>
            <a:ext cx="448792" cy="981142"/>
          </a:xfrm>
          <a:custGeom>
            <a:avLst/>
            <a:gdLst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11574 w 1921397"/>
              <a:gd name="connsiteY2" fmla="*/ 1759351 h 1759351"/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8399 w 1921397"/>
              <a:gd name="connsiteY2" fmla="*/ 1759351 h 1759351"/>
              <a:gd name="connsiteX0" fmla="*/ 2030726 w 2030726"/>
              <a:gd name="connsiteY0" fmla="*/ 0 h 2734904"/>
              <a:gd name="connsiteX1" fmla="*/ 0 w 2030726"/>
              <a:gd name="connsiteY1" fmla="*/ 2283492 h 2734904"/>
              <a:gd name="connsiteX2" fmla="*/ 8399 w 2030726"/>
              <a:gd name="connsiteY2" fmla="*/ 2734904 h 2734904"/>
              <a:gd name="connsiteX0" fmla="*/ 2022327 w 2022327"/>
              <a:gd name="connsiteY0" fmla="*/ 0 h 2734904"/>
              <a:gd name="connsiteX1" fmla="*/ 11 w 2022327"/>
              <a:gd name="connsiteY1" fmla="*/ 1383629 h 2734904"/>
              <a:gd name="connsiteX2" fmla="*/ 0 w 2022327"/>
              <a:gd name="connsiteY2" fmla="*/ 2734904 h 273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2327" h="2734904">
                <a:moveTo>
                  <a:pt x="2022327" y="0"/>
                </a:moveTo>
                <a:lnTo>
                  <a:pt x="11" y="1383629"/>
                </a:lnTo>
                <a:cubicBezTo>
                  <a:pt x="7" y="1834054"/>
                  <a:pt x="4" y="2284479"/>
                  <a:pt x="0" y="2734904"/>
                </a:cubicBezTo>
              </a:path>
            </a:pathLst>
          </a:custGeom>
          <a:noFill/>
          <a:ln>
            <a:solidFill>
              <a:srgbClr val="B0ACDF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2" name="타원 61"/>
          <p:cNvSpPr/>
          <p:nvPr/>
        </p:nvSpPr>
        <p:spPr>
          <a:xfrm>
            <a:off x="1614761" y="3356992"/>
            <a:ext cx="448791" cy="448791"/>
          </a:xfrm>
          <a:prstGeom prst="ellipse">
            <a:avLst/>
          </a:prstGeom>
          <a:solidFill>
            <a:srgbClr val="6C60E0"/>
          </a:solidFill>
          <a:ln w="0">
            <a:solidFill>
              <a:srgbClr val="B0AC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D77AD0F3-2769-42A8-99B9-52C5A44F28B3}"/>
              </a:ext>
            </a:extLst>
          </p:cNvPr>
          <p:cNvSpPr/>
          <p:nvPr/>
        </p:nvSpPr>
        <p:spPr>
          <a:xfrm>
            <a:off x="3780386" y="3378636"/>
            <a:ext cx="448791" cy="448791"/>
          </a:xfrm>
          <a:prstGeom prst="ellipse">
            <a:avLst/>
          </a:prstGeom>
          <a:solidFill>
            <a:srgbClr val="6C60E0"/>
          </a:solidFill>
          <a:ln w="0">
            <a:solidFill>
              <a:srgbClr val="B0AC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9" name="자유형 60">
            <a:extLst>
              <a:ext uri="{FF2B5EF4-FFF2-40B4-BE49-F238E27FC236}">
                <a16:creationId xmlns:a16="http://schemas.microsoft.com/office/drawing/2014/main" id="{8929C4CE-7CB7-4567-A901-5DE8225D7A52}"/>
              </a:ext>
            </a:extLst>
          </p:cNvPr>
          <p:cNvSpPr/>
          <p:nvPr/>
        </p:nvSpPr>
        <p:spPr>
          <a:xfrm flipH="1">
            <a:off x="4016173" y="4010634"/>
            <a:ext cx="651059" cy="905840"/>
          </a:xfrm>
          <a:custGeom>
            <a:avLst/>
            <a:gdLst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11574 w 1921397"/>
              <a:gd name="connsiteY2" fmla="*/ 1759351 h 1759351"/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8399 w 1921397"/>
              <a:gd name="connsiteY2" fmla="*/ 1759351 h 1759351"/>
              <a:gd name="connsiteX0" fmla="*/ 2030726 w 2030726"/>
              <a:gd name="connsiteY0" fmla="*/ 0 h 2734904"/>
              <a:gd name="connsiteX1" fmla="*/ 0 w 2030726"/>
              <a:gd name="connsiteY1" fmla="*/ 2283492 h 2734904"/>
              <a:gd name="connsiteX2" fmla="*/ 8399 w 2030726"/>
              <a:gd name="connsiteY2" fmla="*/ 2734904 h 2734904"/>
              <a:gd name="connsiteX0" fmla="*/ 2022327 w 2022327"/>
              <a:gd name="connsiteY0" fmla="*/ 0 h 2734904"/>
              <a:gd name="connsiteX1" fmla="*/ 11 w 2022327"/>
              <a:gd name="connsiteY1" fmla="*/ 1383629 h 2734904"/>
              <a:gd name="connsiteX2" fmla="*/ 0 w 2022327"/>
              <a:gd name="connsiteY2" fmla="*/ 2734904 h 273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2327" h="2734904">
                <a:moveTo>
                  <a:pt x="2022327" y="0"/>
                </a:moveTo>
                <a:lnTo>
                  <a:pt x="11" y="1383629"/>
                </a:lnTo>
                <a:cubicBezTo>
                  <a:pt x="7" y="1834054"/>
                  <a:pt x="4" y="2284479"/>
                  <a:pt x="0" y="2734904"/>
                </a:cubicBezTo>
              </a:path>
            </a:pathLst>
          </a:custGeom>
          <a:noFill/>
          <a:ln>
            <a:solidFill>
              <a:srgbClr val="B0ACDF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D693C1E1-83D5-4B12-AC66-4576240904CB}"/>
              </a:ext>
            </a:extLst>
          </p:cNvPr>
          <p:cNvSpPr/>
          <p:nvPr/>
        </p:nvSpPr>
        <p:spPr>
          <a:xfrm>
            <a:off x="3759739" y="5014776"/>
            <a:ext cx="3282588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January 30th, 2018</a:t>
            </a: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304DCEE7-4FCB-4D11-9F19-F34B1E9E2BE5}"/>
              </a:ext>
            </a:extLst>
          </p:cNvPr>
          <p:cNvSpPr/>
          <p:nvPr/>
        </p:nvSpPr>
        <p:spPr>
          <a:xfrm>
            <a:off x="6309968" y="3355113"/>
            <a:ext cx="448791" cy="448791"/>
          </a:xfrm>
          <a:prstGeom prst="ellipse">
            <a:avLst/>
          </a:prstGeom>
          <a:solidFill>
            <a:srgbClr val="6C60E0"/>
          </a:solidFill>
          <a:ln w="0">
            <a:solidFill>
              <a:srgbClr val="B0AC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2" name="자유형 60">
            <a:extLst>
              <a:ext uri="{FF2B5EF4-FFF2-40B4-BE49-F238E27FC236}">
                <a16:creationId xmlns:a16="http://schemas.microsoft.com/office/drawing/2014/main" id="{95C87840-AB6F-46AD-B1FA-62A2C8373C9A}"/>
              </a:ext>
            </a:extLst>
          </p:cNvPr>
          <p:cNvSpPr/>
          <p:nvPr/>
        </p:nvSpPr>
        <p:spPr>
          <a:xfrm>
            <a:off x="6524726" y="1988840"/>
            <a:ext cx="723401" cy="1200935"/>
          </a:xfrm>
          <a:custGeom>
            <a:avLst/>
            <a:gdLst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11574 w 1921397"/>
              <a:gd name="connsiteY2" fmla="*/ 1759351 h 1759351"/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8399 w 1921397"/>
              <a:gd name="connsiteY2" fmla="*/ 1759351 h 1759351"/>
              <a:gd name="connsiteX0" fmla="*/ 2030726 w 2030726"/>
              <a:gd name="connsiteY0" fmla="*/ 0 h 2734904"/>
              <a:gd name="connsiteX1" fmla="*/ 0 w 2030726"/>
              <a:gd name="connsiteY1" fmla="*/ 2283492 h 2734904"/>
              <a:gd name="connsiteX2" fmla="*/ 8399 w 2030726"/>
              <a:gd name="connsiteY2" fmla="*/ 2734904 h 2734904"/>
              <a:gd name="connsiteX0" fmla="*/ 2022327 w 2022327"/>
              <a:gd name="connsiteY0" fmla="*/ 0 h 2734904"/>
              <a:gd name="connsiteX1" fmla="*/ 11 w 2022327"/>
              <a:gd name="connsiteY1" fmla="*/ 1383629 h 2734904"/>
              <a:gd name="connsiteX2" fmla="*/ 0 w 2022327"/>
              <a:gd name="connsiteY2" fmla="*/ 2734904 h 273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2327" h="2734904">
                <a:moveTo>
                  <a:pt x="2022327" y="0"/>
                </a:moveTo>
                <a:lnTo>
                  <a:pt x="11" y="1383629"/>
                </a:lnTo>
                <a:cubicBezTo>
                  <a:pt x="7" y="1834054"/>
                  <a:pt x="4" y="2284479"/>
                  <a:pt x="0" y="2734904"/>
                </a:cubicBezTo>
              </a:path>
            </a:pathLst>
          </a:custGeom>
          <a:noFill/>
          <a:ln>
            <a:solidFill>
              <a:srgbClr val="B0ACDF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1A95C3CB-057A-4ABC-B3C1-AAAEEA1CFFBB}"/>
              </a:ext>
            </a:extLst>
          </p:cNvPr>
          <p:cNvSpPr/>
          <p:nvPr/>
        </p:nvSpPr>
        <p:spPr>
          <a:xfrm>
            <a:off x="7462439" y="1597162"/>
            <a:ext cx="3282588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April, 2018</a:t>
            </a: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C6F211C7-DC64-4B22-A687-63C1F80693FE}"/>
              </a:ext>
            </a:extLst>
          </p:cNvPr>
          <p:cNvSpPr/>
          <p:nvPr/>
        </p:nvSpPr>
        <p:spPr>
          <a:xfrm>
            <a:off x="8658206" y="3333496"/>
            <a:ext cx="448791" cy="448791"/>
          </a:xfrm>
          <a:prstGeom prst="ellipse">
            <a:avLst/>
          </a:prstGeom>
          <a:solidFill>
            <a:srgbClr val="6C60E0"/>
          </a:solidFill>
          <a:ln w="0">
            <a:solidFill>
              <a:srgbClr val="B0AC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5" name="자유형 60">
            <a:extLst>
              <a:ext uri="{FF2B5EF4-FFF2-40B4-BE49-F238E27FC236}">
                <a16:creationId xmlns:a16="http://schemas.microsoft.com/office/drawing/2014/main" id="{ED77F142-C7EF-40F8-9449-B804CA2C1A52}"/>
              </a:ext>
            </a:extLst>
          </p:cNvPr>
          <p:cNvSpPr/>
          <p:nvPr/>
        </p:nvSpPr>
        <p:spPr>
          <a:xfrm flipH="1">
            <a:off x="9020321" y="3945784"/>
            <a:ext cx="651059" cy="905840"/>
          </a:xfrm>
          <a:custGeom>
            <a:avLst/>
            <a:gdLst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11574 w 1921397"/>
              <a:gd name="connsiteY2" fmla="*/ 1759351 h 1759351"/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8399 w 1921397"/>
              <a:gd name="connsiteY2" fmla="*/ 1759351 h 1759351"/>
              <a:gd name="connsiteX0" fmla="*/ 2030726 w 2030726"/>
              <a:gd name="connsiteY0" fmla="*/ 0 h 2734904"/>
              <a:gd name="connsiteX1" fmla="*/ 0 w 2030726"/>
              <a:gd name="connsiteY1" fmla="*/ 2283492 h 2734904"/>
              <a:gd name="connsiteX2" fmla="*/ 8399 w 2030726"/>
              <a:gd name="connsiteY2" fmla="*/ 2734904 h 2734904"/>
              <a:gd name="connsiteX0" fmla="*/ 2022327 w 2022327"/>
              <a:gd name="connsiteY0" fmla="*/ 0 h 2734904"/>
              <a:gd name="connsiteX1" fmla="*/ 11 w 2022327"/>
              <a:gd name="connsiteY1" fmla="*/ 1383629 h 2734904"/>
              <a:gd name="connsiteX2" fmla="*/ 0 w 2022327"/>
              <a:gd name="connsiteY2" fmla="*/ 2734904 h 273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2327" h="2734904">
                <a:moveTo>
                  <a:pt x="2022327" y="0"/>
                </a:moveTo>
                <a:lnTo>
                  <a:pt x="11" y="1383629"/>
                </a:lnTo>
                <a:cubicBezTo>
                  <a:pt x="7" y="1834054"/>
                  <a:pt x="4" y="2284479"/>
                  <a:pt x="0" y="2734904"/>
                </a:cubicBezTo>
              </a:path>
            </a:pathLst>
          </a:custGeom>
          <a:noFill/>
          <a:ln>
            <a:solidFill>
              <a:srgbClr val="B0ACDF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234C37C5-AA37-4530-9A3D-1F04CE1BB131}"/>
              </a:ext>
            </a:extLst>
          </p:cNvPr>
          <p:cNvSpPr/>
          <p:nvPr/>
        </p:nvSpPr>
        <p:spPr>
          <a:xfrm>
            <a:off x="8925833" y="4869160"/>
            <a:ext cx="3282588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846558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/>
          <p:cNvGrpSpPr/>
          <p:nvPr/>
        </p:nvGrpSpPr>
        <p:grpSpPr>
          <a:xfrm>
            <a:off x="399143" y="292598"/>
            <a:ext cx="11393714" cy="6125030"/>
            <a:chOff x="493486" y="348343"/>
            <a:chExt cx="11393714" cy="6125030"/>
          </a:xfrm>
          <a:effectLst>
            <a:outerShdw blurRad="165100" dist="50800" dir="2700000" algn="tl" rotWithShape="0">
              <a:schemeClr val="tx1">
                <a:alpha val="40000"/>
              </a:schemeClr>
            </a:outerShdw>
          </a:effectLst>
        </p:grpSpPr>
        <p:sp>
          <p:nvSpPr>
            <p:cNvPr id="5" name="양쪽 모서리가 둥근 사각형 4"/>
            <p:cNvSpPr/>
            <p:nvPr/>
          </p:nvSpPr>
          <p:spPr>
            <a:xfrm>
              <a:off x="493486" y="914400"/>
              <a:ext cx="11393714" cy="5558971"/>
            </a:xfrm>
            <a:prstGeom prst="round2SameRect">
              <a:avLst>
                <a:gd name="adj1" fmla="val 0"/>
                <a:gd name="adj2" fmla="val 3394"/>
              </a:avLst>
            </a:prstGeom>
            <a:solidFill>
              <a:srgbClr val="F2F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" name="한쪽 모서리가 둥근 사각형 6"/>
            <p:cNvSpPr/>
            <p:nvPr/>
          </p:nvSpPr>
          <p:spPr>
            <a:xfrm rot="16200000" flipH="1">
              <a:off x="-2002971" y="3410857"/>
              <a:ext cx="5558974" cy="566057"/>
            </a:xfrm>
            <a:prstGeom prst="round1Rect">
              <a:avLst>
                <a:gd name="adj" fmla="val 32989"/>
              </a:avLst>
            </a:prstGeom>
            <a:solidFill>
              <a:srgbClr val="E6E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611481" y="2255893"/>
              <a:ext cx="332066" cy="2341508"/>
              <a:chOff x="655381" y="2395195"/>
              <a:chExt cx="405477" cy="2859154"/>
            </a:xfrm>
          </p:grpSpPr>
          <p:sp>
            <p:nvSpPr>
              <p:cNvPr id="8" name="Freeform 9">
                <a:extLst>
                  <a:ext uri="{FF2B5EF4-FFF2-40B4-BE49-F238E27FC236}">
                    <a16:creationId xmlns:a16="http://schemas.microsoft.com/office/drawing/2014/main" id="{8F6AB17A-3FA7-474D-BBEF-83CB2760D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543" y="3137572"/>
                <a:ext cx="141676" cy="186968"/>
              </a:xfrm>
              <a:custGeom>
                <a:avLst/>
                <a:gdLst>
                  <a:gd name="T0" fmla="*/ 1093 w 9310"/>
                  <a:gd name="T1" fmla="*/ 12245 h 12286"/>
                  <a:gd name="T2" fmla="*/ 582 w 9310"/>
                  <a:gd name="T3" fmla="*/ 12007 h 12286"/>
                  <a:gd name="T4" fmla="*/ 279 w 9310"/>
                  <a:gd name="T5" fmla="*/ 11710 h 12286"/>
                  <a:gd name="T6" fmla="*/ 42 w 9310"/>
                  <a:gd name="T7" fmla="*/ 11209 h 12286"/>
                  <a:gd name="T8" fmla="*/ 0 w 9310"/>
                  <a:gd name="T9" fmla="*/ 1919 h 12286"/>
                  <a:gd name="T10" fmla="*/ 117 w 9310"/>
                  <a:gd name="T11" fmla="*/ 1260 h 12286"/>
                  <a:gd name="T12" fmla="*/ 498 w 9310"/>
                  <a:gd name="T13" fmla="*/ 629 h 12286"/>
                  <a:gd name="T14" fmla="*/ 1088 w 9310"/>
                  <a:gd name="T15" fmla="*/ 189 h 12286"/>
                  <a:gd name="T16" fmla="*/ 1821 w 9310"/>
                  <a:gd name="T17" fmla="*/ 1 h 12286"/>
                  <a:gd name="T18" fmla="*/ 7682 w 9310"/>
                  <a:gd name="T19" fmla="*/ 22 h 12286"/>
                  <a:gd name="T20" fmla="*/ 8385 w 9310"/>
                  <a:gd name="T21" fmla="*/ 278 h 12286"/>
                  <a:gd name="T22" fmla="*/ 8929 w 9310"/>
                  <a:gd name="T23" fmla="*/ 772 h 12286"/>
                  <a:gd name="T24" fmla="*/ 9250 w 9310"/>
                  <a:gd name="T25" fmla="*/ 1440 h 12286"/>
                  <a:gd name="T26" fmla="*/ 9310 w 9310"/>
                  <a:gd name="T27" fmla="*/ 8471 h 12286"/>
                  <a:gd name="T28" fmla="*/ 9201 w 9310"/>
                  <a:gd name="T29" fmla="*/ 8777 h 12286"/>
                  <a:gd name="T30" fmla="*/ 8880 w 9310"/>
                  <a:gd name="T31" fmla="*/ 8949 h 12286"/>
                  <a:gd name="T32" fmla="*/ 8601 w 9310"/>
                  <a:gd name="T33" fmla="*/ 8894 h 12286"/>
                  <a:gd name="T34" fmla="*/ 8370 w 9310"/>
                  <a:gd name="T35" fmla="*/ 8615 h 12286"/>
                  <a:gd name="T36" fmla="*/ 8349 w 9310"/>
                  <a:gd name="T37" fmla="*/ 1870 h 12286"/>
                  <a:gd name="T38" fmla="*/ 8255 w 9310"/>
                  <a:gd name="T39" fmla="*/ 1503 h 12286"/>
                  <a:gd name="T40" fmla="*/ 8035 w 9310"/>
                  <a:gd name="T41" fmla="*/ 1209 h 12286"/>
                  <a:gd name="T42" fmla="*/ 7720 w 9310"/>
                  <a:gd name="T43" fmla="*/ 1018 h 12286"/>
                  <a:gd name="T44" fmla="*/ 7390 w 9310"/>
                  <a:gd name="T45" fmla="*/ 960 h 12286"/>
                  <a:gd name="T46" fmla="*/ 1680 w 9310"/>
                  <a:gd name="T47" fmla="*/ 989 h 12286"/>
                  <a:gd name="T48" fmla="*/ 1346 w 9310"/>
                  <a:gd name="T49" fmla="*/ 1150 h 12286"/>
                  <a:gd name="T50" fmla="*/ 1098 w 9310"/>
                  <a:gd name="T51" fmla="*/ 1423 h 12286"/>
                  <a:gd name="T52" fmla="*/ 970 w 9310"/>
                  <a:gd name="T53" fmla="*/ 1774 h 12286"/>
                  <a:gd name="T54" fmla="*/ 962 w 9310"/>
                  <a:gd name="T55" fmla="*/ 10904 h 12286"/>
                  <a:gd name="T56" fmla="*/ 1091 w 9310"/>
                  <a:gd name="T57" fmla="*/ 11185 h 12286"/>
                  <a:gd name="T58" fmla="*/ 1405 w 9310"/>
                  <a:gd name="T59" fmla="*/ 11326 h 12286"/>
                  <a:gd name="T60" fmla="*/ 1677 w 9310"/>
                  <a:gd name="T61" fmla="*/ 11273 h 12286"/>
                  <a:gd name="T62" fmla="*/ 4346 w 9310"/>
                  <a:gd name="T63" fmla="*/ 8559 h 12286"/>
                  <a:gd name="T64" fmla="*/ 4655 w 9310"/>
                  <a:gd name="T65" fmla="*/ 8448 h 12286"/>
                  <a:gd name="T66" fmla="*/ 4964 w 9310"/>
                  <a:gd name="T67" fmla="*/ 8559 h 12286"/>
                  <a:gd name="T68" fmla="*/ 7633 w 9310"/>
                  <a:gd name="T69" fmla="*/ 11273 h 12286"/>
                  <a:gd name="T70" fmla="*/ 7902 w 9310"/>
                  <a:gd name="T71" fmla="*/ 11326 h 12286"/>
                  <a:gd name="T72" fmla="*/ 8215 w 9310"/>
                  <a:gd name="T73" fmla="*/ 11182 h 12286"/>
                  <a:gd name="T74" fmla="*/ 8349 w 9310"/>
                  <a:gd name="T75" fmla="*/ 10897 h 12286"/>
                  <a:gd name="T76" fmla="*/ 8408 w 9310"/>
                  <a:gd name="T77" fmla="*/ 10618 h 12286"/>
                  <a:gd name="T78" fmla="*/ 8687 w 9310"/>
                  <a:gd name="T79" fmla="*/ 10387 h 12286"/>
                  <a:gd name="T80" fmla="*/ 8974 w 9310"/>
                  <a:gd name="T81" fmla="*/ 10387 h 12286"/>
                  <a:gd name="T82" fmla="*/ 9253 w 9310"/>
                  <a:gd name="T83" fmla="*/ 10618 h 12286"/>
                  <a:gd name="T84" fmla="*/ 9309 w 9310"/>
                  <a:gd name="T85" fmla="*/ 10920 h 12286"/>
                  <a:gd name="T86" fmla="*/ 9174 w 9310"/>
                  <a:gd name="T87" fmla="*/ 11466 h 12286"/>
                  <a:gd name="T88" fmla="*/ 8890 w 9310"/>
                  <a:gd name="T89" fmla="*/ 11865 h 12286"/>
                  <a:gd name="T90" fmla="*/ 8474 w 9310"/>
                  <a:gd name="T91" fmla="*/ 12151 h 12286"/>
                  <a:gd name="T92" fmla="*/ 7913 w 9310"/>
                  <a:gd name="T93" fmla="*/ 12286 h 12286"/>
                  <a:gd name="T94" fmla="*/ 7489 w 9310"/>
                  <a:gd name="T95" fmla="*/ 12242 h 12286"/>
                  <a:gd name="T96" fmla="*/ 6997 w 9310"/>
                  <a:gd name="T97" fmla="*/ 12001 h 12286"/>
                  <a:gd name="T98" fmla="*/ 2472 w 9310"/>
                  <a:gd name="T99" fmla="*/ 11859 h 12286"/>
                  <a:gd name="T100" fmla="*/ 2080 w 9310"/>
                  <a:gd name="T101" fmla="*/ 12145 h 12286"/>
                  <a:gd name="T102" fmla="*/ 1545 w 9310"/>
                  <a:gd name="T103" fmla="*/ 12285 h 12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10" h="12286">
                    <a:moveTo>
                      <a:pt x="1447" y="12286"/>
                    </a:moveTo>
                    <a:lnTo>
                      <a:pt x="1375" y="12286"/>
                    </a:lnTo>
                    <a:lnTo>
                      <a:pt x="1232" y="12272"/>
                    </a:lnTo>
                    <a:lnTo>
                      <a:pt x="1093" y="12245"/>
                    </a:lnTo>
                    <a:lnTo>
                      <a:pt x="957" y="12203"/>
                    </a:lnTo>
                    <a:lnTo>
                      <a:pt x="826" y="12150"/>
                    </a:lnTo>
                    <a:lnTo>
                      <a:pt x="700" y="12085"/>
                    </a:lnTo>
                    <a:lnTo>
                      <a:pt x="582" y="12007"/>
                    </a:lnTo>
                    <a:lnTo>
                      <a:pt x="471" y="11918"/>
                    </a:lnTo>
                    <a:lnTo>
                      <a:pt x="419" y="11869"/>
                    </a:lnTo>
                    <a:lnTo>
                      <a:pt x="370" y="11818"/>
                    </a:lnTo>
                    <a:lnTo>
                      <a:pt x="279" y="11710"/>
                    </a:lnTo>
                    <a:lnTo>
                      <a:pt x="202" y="11595"/>
                    </a:lnTo>
                    <a:lnTo>
                      <a:pt x="135" y="11471"/>
                    </a:lnTo>
                    <a:lnTo>
                      <a:pt x="82" y="11343"/>
                    </a:lnTo>
                    <a:lnTo>
                      <a:pt x="42" y="11209"/>
                    </a:lnTo>
                    <a:lnTo>
                      <a:pt x="14" y="11070"/>
                    </a:lnTo>
                    <a:lnTo>
                      <a:pt x="1" y="10927"/>
                    </a:lnTo>
                    <a:lnTo>
                      <a:pt x="0" y="10855"/>
                    </a:lnTo>
                    <a:lnTo>
                      <a:pt x="0" y="1919"/>
                    </a:lnTo>
                    <a:lnTo>
                      <a:pt x="1" y="1821"/>
                    </a:lnTo>
                    <a:lnTo>
                      <a:pt x="22" y="1627"/>
                    </a:lnTo>
                    <a:lnTo>
                      <a:pt x="60" y="1440"/>
                    </a:lnTo>
                    <a:lnTo>
                      <a:pt x="117" y="1260"/>
                    </a:lnTo>
                    <a:lnTo>
                      <a:pt x="189" y="1089"/>
                    </a:lnTo>
                    <a:lnTo>
                      <a:pt x="278" y="924"/>
                    </a:lnTo>
                    <a:lnTo>
                      <a:pt x="382" y="772"/>
                    </a:lnTo>
                    <a:lnTo>
                      <a:pt x="498" y="629"/>
                    </a:lnTo>
                    <a:lnTo>
                      <a:pt x="629" y="498"/>
                    </a:lnTo>
                    <a:lnTo>
                      <a:pt x="772" y="382"/>
                    </a:lnTo>
                    <a:lnTo>
                      <a:pt x="924" y="278"/>
                    </a:lnTo>
                    <a:lnTo>
                      <a:pt x="1088" y="189"/>
                    </a:lnTo>
                    <a:lnTo>
                      <a:pt x="1260" y="117"/>
                    </a:lnTo>
                    <a:lnTo>
                      <a:pt x="1440" y="60"/>
                    </a:lnTo>
                    <a:lnTo>
                      <a:pt x="1627" y="22"/>
                    </a:lnTo>
                    <a:lnTo>
                      <a:pt x="1821" y="1"/>
                    </a:lnTo>
                    <a:lnTo>
                      <a:pt x="1919" y="0"/>
                    </a:lnTo>
                    <a:lnTo>
                      <a:pt x="7390" y="0"/>
                    </a:lnTo>
                    <a:lnTo>
                      <a:pt x="7489" y="1"/>
                    </a:lnTo>
                    <a:lnTo>
                      <a:pt x="7682" y="22"/>
                    </a:lnTo>
                    <a:lnTo>
                      <a:pt x="7869" y="60"/>
                    </a:lnTo>
                    <a:lnTo>
                      <a:pt x="8049" y="117"/>
                    </a:lnTo>
                    <a:lnTo>
                      <a:pt x="8222" y="189"/>
                    </a:lnTo>
                    <a:lnTo>
                      <a:pt x="8385" y="278"/>
                    </a:lnTo>
                    <a:lnTo>
                      <a:pt x="8539" y="382"/>
                    </a:lnTo>
                    <a:lnTo>
                      <a:pt x="8681" y="498"/>
                    </a:lnTo>
                    <a:lnTo>
                      <a:pt x="8811" y="629"/>
                    </a:lnTo>
                    <a:lnTo>
                      <a:pt x="8929" y="772"/>
                    </a:lnTo>
                    <a:lnTo>
                      <a:pt x="9033" y="924"/>
                    </a:lnTo>
                    <a:lnTo>
                      <a:pt x="9120" y="1089"/>
                    </a:lnTo>
                    <a:lnTo>
                      <a:pt x="9194" y="1260"/>
                    </a:lnTo>
                    <a:lnTo>
                      <a:pt x="9250" y="1440"/>
                    </a:lnTo>
                    <a:lnTo>
                      <a:pt x="9289" y="1627"/>
                    </a:lnTo>
                    <a:lnTo>
                      <a:pt x="9308" y="1821"/>
                    </a:lnTo>
                    <a:lnTo>
                      <a:pt x="9310" y="1919"/>
                    </a:lnTo>
                    <a:lnTo>
                      <a:pt x="9310" y="8471"/>
                    </a:lnTo>
                    <a:lnTo>
                      <a:pt x="9308" y="8521"/>
                    </a:lnTo>
                    <a:lnTo>
                      <a:pt x="9289" y="8615"/>
                    </a:lnTo>
                    <a:lnTo>
                      <a:pt x="9253" y="8700"/>
                    </a:lnTo>
                    <a:lnTo>
                      <a:pt x="9201" y="8777"/>
                    </a:lnTo>
                    <a:lnTo>
                      <a:pt x="9136" y="8842"/>
                    </a:lnTo>
                    <a:lnTo>
                      <a:pt x="9058" y="8894"/>
                    </a:lnTo>
                    <a:lnTo>
                      <a:pt x="8974" y="8930"/>
                    </a:lnTo>
                    <a:lnTo>
                      <a:pt x="8880" y="8949"/>
                    </a:lnTo>
                    <a:lnTo>
                      <a:pt x="8830" y="8952"/>
                    </a:lnTo>
                    <a:lnTo>
                      <a:pt x="8781" y="8949"/>
                    </a:lnTo>
                    <a:lnTo>
                      <a:pt x="8687" y="8930"/>
                    </a:lnTo>
                    <a:lnTo>
                      <a:pt x="8601" y="8894"/>
                    </a:lnTo>
                    <a:lnTo>
                      <a:pt x="8524" y="8842"/>
                    </a:lnTo>
                    <a:lnTo>
                      <a:pt x="8460" y="8777"/>
                    </a:lnTo>
                    <a:lnTo>
                      <a:pt x="8408" y="8700"/>
                    </a:lnTo>
                    <a:lnTo>
                      <a:pt x="8370" y="8615"/>
                    </a:lnTo>
                    <a:lnTo>
                      <a:pt x="8352" y="8521"/>
                    </a:lnTo>
                    <a:lnTo>
                      <a:pt x="8350" y="8471"/>
                    </a:lnTo>
                    <a:lnTo>
                      <a:pt x="8350" y="1919"/>
                    </a:lnTo>
                    <a:lnTo>
                      <a:pt x="8349" y="1870"/>
                    </a:lnTo>
                    <a:lnTo>
                      <a:pt x="8340" y="1774"/>
                    </a:lnTo>
                    <a:lnTo>
                      <a:pt x="8320" y="1680"/>
                    </a:lnTo>
                    <a:lnTo>
                      <a:pt x="8293" y="1590"/>
                    </a:lnTo>
                    <a:lnTo>
                      <a:pt x="8255" y="1503"/>
                    </a:lnTo>
                    <a:lnTo>
                      <a:pt x="8211" y="1423"/>
                    </a:lnTo>
                    <a:lnTo>
                      <a:pt x="8160" y="1346"/>
                    </a:lnTo>
                    <a:lnTo>
                      <a:pt x="8101" y="1274"/>
                    </a:lnTo>
                    <a:lnTo>
                      <a:pt x="8035" y="1209"/>
                    </a:lnTo>
                    <a:lnTo>
                      <a:pt x="7964" y="1150"/>
                    </a:lnTo>
                    <a:lnTo>
                      <a:pt x="7888" y="1099"/>
                    </a:lnTo>
                    <a:lnTo>
                      <a:pt x="7806" y="1054"/>
                    </a:lnTo>
                    <a:lnTo>
                      <a:pt x="7720" y="1018"/>
                    </a:lnTo>
                    <a:lnTo>
                      <a:pt x="7630" y="989"/>
                    </a:lnTo>
                    <a:lnTo>
                      <a:pt x="7537" y="970"/>
                    </a:lnTo>
                    <a:lnTo>
                      <a:pt x="7440" y="960"/>
                    </a:lnTo>
                    <a:lnTo>
                      <a:pt x="7390" y="960"/>
                    </a:lnTo>
                    <a:lnTo>
                      <a:pt x="1919" y="960"/>
                    </a:lnTo>
                    <a:lnTo>
                      <a:pt x="1870" y="960"/>
                    </a:lnTo>
                    <a:lnTo>
                      <a:pt x="1774" y="970"/>
                    </a:lnTo>
                    <a:lnTo>
                      <a:pt x="1680" y="989"/>
                    </a:lnTo>
                    <a:lnTo>
                      <a:pt x="1589" y="1018"/>
                    </a:lnTo>
                    <a:lnTo>
                      <a:pt x="1503" y="1054"/>
                    </a:lnTo>
                    <a:lnTo>
                      <a:pt x="1422" y="1099"/>
                    </a:lnTo>
                    <a:lnTo>
                      <a:pt x="1346" y="1150"/>
                    </a:lnTo>
                    <a:lnTo>
                      <a:pt x="1274" y="1209"/>
                    </a:lnTo>
                    <a:lnTo>
                      <a:pt x="1209" y="1274"/>
                    </a:lnTo>
                    <a:lnTo>
                      <a:pt x="1150" y="1346"/>
                    </a:lnTo>
                    <a:lnTo>
                      <a:pt x="1098" y="1423"/>
                    </a:lnTo>
                    <a:lnTo>
                      <a:pt x="1054" y="1503"/>
                    </a:lnTo>
                    <a:lnTo>
                      <a:pt x="1018" y="1590"/>
                    </a:lnTo>
                    <a:lnTo>
                      <a:pt x="989" y="1680"/>
                    </a:lnTo>
                    <a:lnTo>
                      <a:pt x="970" y="1774"/>
                    </a:lnTo>
                    <a:lnTo>
                      <a:pt x="960" y="1870"/>
                    </a:lnTo>
                    <a:lnTo>
                      <a:pt x="960" y="1919"/>
                    </a:lnTo>
                    <a:lnTo>
                      <a:pt x="960" y="10855"/>
                    </a:lnTo>
                    <a:lnTo>
                      <a:pt x="962" y="10904"/>
                    </a:lnTo>
                    <a:lnTo>
                      <a:pt x="978" y="10995"/>
                    </a:lnTo>
                    <a:lnTo>
                      <a:pt x="1011" y="11078"/>
                    </a:lnTo>
                    <a:lnTo>
                      <a:pt x="1061" y="11152"/>
                    </a:lnTo>
                    <a:lnTo>
                      <a:pt x="1091" y="11185"/>
                    </a:lnTo>
                    <a:lnTo>
                      <a:pt x="1129" y="11218"/>
                    </a:lnTo>
                    <a:lnTo>
                      <a:pt x="1212" y="11271"/>
                    </a:lnTo>
                    <a:lnTo>
                      <a:pt x="1306" y="11307"/>
                    </a:lnTo>
                    <a:lnTo>
                      <a:pt x="1405" y="11326"/>
                    </a:lnTo>
                    <a:lnTo>
                      <a:pt x="1456" y="11327"/>
                    </a:lnTo>
                    <a:lnTo>
                      <a:pt x="1504" y="11325"/>
                    </a:lnTo>
                    <a:lnTo>
                      <a:pt x="1595" y="11307"/>
                    </a:lnTo>
                    <a:lnTo>
                      <a:pt x="1677" y="11273"/>
                    </a:lnTo>
                    <a:lnTo>
                      <a:pt x="1751" y="11222"/>
                    </a:lnTo>
                    <a:lnTo>
                      <a:pt x="1784" y="11191"/>
                    </a:lnTo>
                    <a:lnTo>
                      <a:pt x="4310" y="8592"/>
                    </a:lnTo>
                    <a:lnTo>
                      <a:pt x="4346" y="8559"/>
                    </a:lnTo>
                    <a:lnTo>
                      <a:pt x="4426" y="8505"/>
                    </a:lnTo>
                    <a:lnTo>
                      <a:pt x="4513" y="8468"/>
                    </a:lnTo>
                    <a:lnTo>
                      <a:pt x="4607" y="8449"/>
                    </a:lnTo>
                    <a:lnTo>
                      <a:pt x="4655" y="8448"/>
                    </a:lnTo>
                    <a:lnTo>
                      <a:pt x="4703" y="8449"/>
                    </a:lnTo>
                    <a:lnTo>
                      <a:pt x="4797" y="8468"/>
                    </a:lnTo>
                    <a:lnTo>
                      <a:pt x="4885" y="8505"/>
                    </a:lnTo>
                    <a:lnTo>
                      <a:pt x="4964" y="8559"/>
                    </a:lnTo>
                    <a:lnTo>
                      <a:pt x="4999" y="8592"/>
                    </a:lnTo>
                    <a:lnTo>
                      <a:pt x="7527" y="11191"/>
                    </a:lnTo>
                    <a:lnTo>
                      <a:pt x="7560" y="11222"/>
                    </a:lnTo>
                    <a:lnTo>
                      <a:pt x="7633" y="11273"/>
                    </a:lnTo>
                    <a:lnTo>
                      <a:pt x="7714" y="11307"/>
                    </a:lnTo>
                    <a:lnTo>
                      <a:pt x="7803" y="11325"/>
                    </a:lnTo>
                    <a:lnTo>
                      <a:pt x="7852" y="11327"/>
                    </a:lnTo>
                    <a:lnTo>
                      <a:pt x="7902" y="11326"/>
                    </a:lnTo>
                    <a:lnTo>
                      <a:pt x="8002" y="11306"/>
                    </a:lnTo>
                    <a:lnTo>
                      <a:pt x="8095" y="11270"/>
                    </a:lnTo>
                    <a:lnTo>
                      <a:pt x="8179" y="11215"/>
                    </a:lnTo>
                    <a:lnTo>
                      <a:pt x="8215" y="11182"/>
                    </a:lnTo>
                    <a:lnTo>
                      <a:pt x="8248" y="11148"/>
                    </a:lnTo>
                    <a:lnTo>
                      <a:pt x="8298" y="11073"/>
                    </a:lnTo>
                    <a:lnTo>
                      <a:pt x="8331" y="10989"/>
                    </a:lnTo>
                    <a:lnTo>
                      <a:pt x="8349" y="10897"/>
                    </a:lnTo>
                    <a:lnTo>
                      <a:pt x="8350" y="10847"/>
                    </a:lnTo>
                    <a:lnTo>
                      <a:pt x="8352" y="10798"/>
                    </a:lnTo>
                    <a:lnTo>
                      <a:pt x="8370" y="10704"/>
                    </a:lnTo>
                    <a:lnTo>
                      <a:pt x="8408" y="10618"/>
                    </a:lnTo>
                    <a:lnTo>
                      <a:pt x="8460" y="10541"/>
                    </a:lnTo>
                    <a:lnTo>
                      <a:pt x="8524" y="10477"/>
                    </a:lnTo>
                    <a:lnTo>
                      <a:pt x="8601" y="10425"/>
                    </a:lnTo>
                    <a:lnTo>
                      <a:pt x="8687" y="10387"/>
                    </a:lnTo>
                    <a:lnTo>
                      <a:pt x="8781" y="10369"/>
                    </a:lnTo>
                    <a:lnTo>
                      <a:pt x="8830" y="10367"/>
                    </a:lnTo>
                    <a:lnTo>
                      <a:pt x="8880" y="10369"/>
                    </a:lnTo>
                    <a:lnTo>
                      <a:pt x="8974" y="10387"/>
                    </a:lnTo>
                    <a:lnTo>
                      <a:pt x="9058" y="10425"/>
                    </a:lnTo>
                    <a:lnTo>
                      <a:pt x="9136" y="10477"/>
                    </a:lnTo>
                    <a:lnTo>
                      <a:pt x="9201" y="10541"/>
                    </a:lnTo>
                    <a:lnTo>
                      <a:pt x="9253" y="10618"/>
                    </a:lnTo>
                    <a:lnTo>
                      <a:pt x="9289" y="10704"/>
                    </a:lnTo>
                    <a:lnTo>
                      <a:pt x="9308" y="10798"/>
                    </a:lnTo>
                    <a:lnTo>
                      <a:pt x="9310" y="10847"/>
                    </a:lnTo>
                    <a:lnTo>
                      <a:pt x="9309" y="10920"/>
                    </a:lnTo>
                    <a:lnTo>
                      <a:pt x="9295" y="11063"/>
                    </a:lnTo>
                    <a:lnTo>
                      <a:pt x="9267" y="11202"/>
                    </a:lnTo>
                    <a:lnTo>
                      <a:pt x="9227" y="11336"/>
                    </a:lnTo>
                    <a:lnTo>
                      <a:pt x="9174" y="11466"/>
                    </a:lnTo>
                    <a:lnTo>
                      <a:pt x="9107" y="11588"/>
                    </a:lnTo>
                    <a:lnTo>
                      <a:pt x="9030" y="11705"/>
                    </a:lnTo>
                    <a:lnTo>
                      <a:pt x="8939" y="11814"/>
                    </a:lnTo>
                    <a:lnTo>
                      <a:pt x="8890" y="11865"/>
                    </a:lnTo>
                    <a:lnTo>
                      <a:pt x="8837" y="11915"/>
                    </a:lnTo>
                    <a:lnTo>
                      <a:pt x="8724" y="12006"/>
                    </a:lnTo>
                    <a:lnTo>
                      <a:pt x="8602" y="12085"/>
                    </a:lnTo>
                    <a:lnTo>
                      <a:pt x="8474" y="12151"/>
                    </a:lnTo>
                    <a:lnTo>
                      <a:pt x="8340" y="12206"/>
                    </a:lnTo>
                    <a:lnTo>
                      <a:pt x="8200" y="12246"/>
                    </a:lnTo>
                    <a:lnTo>
                      <a:pt x="8058" y="12273"/>
                    </a:lnTo>
                    <a:lnTo>
                      <a:pt x="7913" y="12286"/>
                    </a:lnTo>
                    <a:lnTo>
                      <a:pt x="7841" y="12286"/>
                    </a:lnTo>
                    <a:lnTo>
                      <a:pt x="7767" y="12285"/>
                    </a:lnTo>
                    <a:lnTo>
                      <a:pt x="7626" y="12269"/>
                    </a:lnTo>
                    <a:lnTo>
                      <a:pt x="7489" y="12242"/>
                    </a:lnTo>
                    <a:lnTo>
                      <a:pt x="7358" y="12200"/>
                    </a:lnTo>
                    <a:lnTo>
                      <a:pt x="7232" y="12147"/>
                    </a:lnTo>
                    <a:lnTo>
                      <a:pt x="7111" y="12079"/>
                    </a:lnTo>
                    <a:lnTo>
                      <a:pt x="6997" y="12001"/>
                    </a:lnTo>
                    <a:lnTo>
                      <a:pt x="6889" y="11911"/>
                    </a:lnTo>
                    <a:lnTo>
                      <a:pt x="6839" y="11859"/>
                    </a:lnTo>
                    <a:lnTo>
                      <a:pt x="4655" y="9615"/>
                    </a:lnTo>
                    <a:lnTo>
                      <a:pt x="2472" y="11859"/>
                    </a:lnTo>
                    <a:lnTo>
                      <a:pt x="2422" y="11909"/>
                    </a:lnTo>
                    <a:lnTo>
                      <a:pt x="2315" y="12000"/>
                    </a:lnTo>
                    <a:lnTo>
                      <a:pt x="2201" y="12079"/>
                    </a:lnTo>
                    <a:lnTo>
                      <a:pt x="2080" y="12145"/>
                    </a:lnTo>
                    <a:lnTo>
                      <a:pt x="1955" y="12199"/>
                    </a:lnTo>
                    <a:lnTo>
                      <a:pt x="1823" y="12240"/>
                    </a:lnTo>
                    <a:lnTo>
                      <a:pt x="1686" y="12269"/>
                    </a:lnTo>
                    <a:lnTo>
                      <a:pt x="1545" y="12285"/>
                    </a:lnTo>
                    <a:lnTo>
                      <a:pt x="1473" y="12286"/>
                    </a:lnTo>
                    <a:lnTo>
                      <a:pt x="1460" y="12286"/>
                    </a:lnTo>
                    <a:lnTo>
                      <a:pt x="1447" y="12286"/>
                    </a:lnTo>
                    <a:close/>
                  </a:path>
                </a:pathLst>
              </a:custGeom>
              <a:solidFill>
                <a:srgbClr val="B0ACD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" name="Freeform 36">
                <a:extLst>
                  <a:ext uri="{FF2B5EF4-FFF2-40B4-BE49-F238E27FC236}">
                    <a16:creationId xmlns:a16="http://schemas.microsoft.com/office/drawing/2014/main" id="{10D33EC3-8543-4845-97A2-D38BE89D3A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7154" y="5063613"/>
                <a:ext cx="113404" cy="190736"/>
              </a:xfrm>
              <a:custGeom>
                <a:avLst/>
                <a:gdLst>
                  <a:gd name="T0" fmla="*/ 937 w 1926"/>
                  <a:gd name="T1" fmla="*/ 3639 h 4045"/>
                  <a:gd name="T2" fmla="*/ 893 w 1926"/>
                  <a:gd name="T3" fmla="*/ 3665 h 4045"/>
                  <a:gd name="T4" fmla="*/ 863 w 1926"/>
                  <a:gd name="T5" fmla="*/ 3712 h 4045"/>
                  <a:gd name="T6" fmla="*/ 851 w 1926"/>
                  <a:gd name="T7" fmla="*/ 3772 h 4045"/>
                  <a:gd name="T8" fmla="*/ 863 w 1926"/>
                  <a:gd name="T9" fmla="*/ 3832 h 4045"/>
                  <a:gd name="T10" fmla="*/ 893 w 1926"/>
                  <a:gd name="T11" fmla="*/ 3878 h 4045"/>
                  <a:gd name="T12" fmla="*/ 937 w 1926"/>
                  <a:gd name="T13" fmla="*/ 3905 h 4045"/>
                  <a:gd name="T14" fmla="*/ 988 w 1926"/>
                  <a:gd name="T15" fmla="*/ 3905 h 4045"/>
                  <a:gd name="T16" fmla="*/ 1033 w 1926"/>
                  <a:gd name="T17" fmla="*/ 3878 h 4045"/>
                  <a:gd name="T18" fmla="*/ 1064 w 1926"/>
                  <a:gd name="T19" fmla="*/ 3832 h 4045"/>
                  <a:gd name="T20" fmla="*/ 1075 w 1926"/>
                  <a:gd name="T21" fmla="*/ 3772 h 4045"/>
                  <a:gd name="T22" fmla="*/ 1064 w 1926"/>
                  <a:gd name="T23" fmla="*/ 3712 h 4045"/>
                  <a:gd name="T24" fmla="*/ 1033 w 1926"/>
                  <a:gd name="T25" fmla="*/ 3665 h 4045"/>
                  <a:gd name="T26" fmla="*/ 988 w 1926"/>
                  <a:gd name="T27" fmla="*/ 3639 h 4045"/>
                  <a:gd name="T28" fmla="*/ 156 w 1926"/>
                  <a:gd name="T29" fmla="*/ 434 h 4045"/>
                  <a:gd name="T30" fmla="*/ 1770 w 1926"/>
                  <a:gd name="T31" fmla="*/ 3540 h 4045"/>
                  <a:gd name="T32" fmla="*/ 156 w 1926"/>
                  <a:gd name="T33" fmla="*/ 434 h 4045"/>
                  <a:gd name="T34" fmla="*/ 716 w 1926"/>
                  <a:gd name="T35" fmla="*/ 200 h 4045"/>
                  <a:gd name="T36" fmla="*/ 701 w 1926"/>
                  <a:gd name="T37" fmla="*/ 217 h 4045"/>
                  <a:gd name="T38" fmla="*/ 701 w 1926"/>
                  <a:gd name="T39" fmla="*/ 243 h 4045"/>
                  <a:gd name="T40" fmla="*/ 716 w 1926"/>
                  <a:gd name="T41" fmla="*/ 260 h 4045"/>
                  <a:gd name="T42" fmla="*/ 1199 w 1926"/>
                  <a:gd name="T43" fmla="*/ 262 h 4045"/>
                  <a:gd name="T44" fmla="*/ 1218 w 1926"/>
                  <a:gd name="T45" fmla="*/ 254 h 4045"/>
                  <a:gd name="T46" fmla="*/ 1226 w 1926"/>
                  <a:gd name="T47" fmla="*/ 230 h 4045"/>
                  <a:gd name="T48" fmla="*/ 1218 w 1926"/>
                  <a:gd name="T49" fmla="*/ 207 h 4045"/>
                  <a:gd name="T50" fmla="*/ 1199 w 1926"/>
                  <a:gd name="T51" fmla="*/ 197 h 4045"/>
                  <a:gd name="T52" fmla="*/ 224 w 1926"/>
                  <a:gd name="T53" fmla="*/ 0 h 4045"/>
                  <a:gd name="T54" fmla="*/ 1738 w 1926"/>
                  <a:gd name="T55" fmla="*/ 4 h 4045"/>
                  <a:gd name="T56" fmla="*/ 1805 w 1926"/>
                  <a:gd name="T57" fmla="*/ 31 h 4045"/>
                  <a:gd name="T58" fmla="*/ 1860 w 1926"/>
                  <a:gd name="T59" fmla="*/ 81 h 4045"/>
                  <a:gd name="T60" fmla="*/ 1900 w 1926"/>
                  <a:gd name="T61" fmla="*/ 148 h 4045"/>
                  <a:gd name="T62" fmla="*/ 1923 w 1926"/>
                  <a:gd name="T63" fmla="*/ 229 h 4045"/>
                  <a:gd name="T64" fmla="*/ 1926 w 1926"/>
                  <a:gd name="T65" fmla="*/ 3772 h 4045"/>
                  <a:gd name="T66" fmla="*/ 1915 w 1926"/>
                  <a:gd name="T67" fmla="*/ 3857 h 4045"/>
                  <a:gd name="T68" fmla="*/ 1882 w 1926"/>
                  <a:gd name="T69" fmla="*/ 3932 h 4045"/>
                  <a:gd name="T70" fmla="*/ 1834 w 1926"/>
                  <a:gd name="T71" fmla="*/ 3992 h 4045"/>
                  <a:gd name="T72" fmla="*/ 1773 w 1926"/>
                  <a:gd name="T73" fmla="*/ 4032 h 4045"/>
                  <a:gd name="T74" fmla="*/ 1702 w 1926"/>
                  <a:gd name="T75" fmla="*/ 4045 h 4045"/>
                  <a:gd name="T76" fmla="*/ 188 w 1926"/>
                  <a:gd name="T77" fmla="*/ 4041 h 4045"/>
                  <a:gd name="T78" fmla="*/ 122 w 1926"/>
                  <a:gd name="T79" fmla="*/ 4014 h 4045"/>
                  <a:gd name="T80" fmla="*/ 66 w 1926"/>
                  <a:gd name="T81" fmla="*/ 3964 h 4045"/>
                  <a:gd name="T82" fmla="*/ 25 w 1926"/>
                  <a:gd name="T83" fmla="*/ 3897 h 4045"/>
                  <a:gd name="T84" fmla="*/ 3 w 1926"/>
                  <a:gd name="T85" fmla="*/ 3816 h 4045"/>
                  <a:gd name="T86" fmla="*/ 0 w 1926"/>
                  <a:gd name="T87" fmla="*/ 273 h 4045"/>
                  <a:gd name="T88" fmla="*/ 12 w 1926"/>
                  <a:gd name="T89" fmla="*/ 188 h 4045"/>
                  <a:gd name="T90" fmla="*/ 43 w 1926"/>
                  <a:gd name="T91" fmla="*/ 113 h 4045"/>
                  <a:gd name="T92" fmla="*/ 92 w 1926"/>
                  <a:gd name="T93" fmla="*/ 53 h 4045"/>
                  <a:gd name="T94" fmla="*/ 154 w 1926"/>
                  <a:gd name="T95" fmla="*/ 13 h 4045"/>
                  <a:gd name="T96" fmla="*/ 224 w 1926"/>
                  <a:gd name="T97" fmla="*/ 0 h 4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26" h="4045">
                    <a:moveTo>
                      <a:pt x="963" y="3636"/>
                    </a:moveTo>
                    <a:lnTo>
                      <a:pt x="937" y="3639"/>
                    </a:lnTo>
                    <a:lnTo>
                      <a:pt x="914" y="3649"/>
                    </a:lnTo>
                    <a:lnTo>
                      <a:pt x="893" y="3665"/>
                    </a:lnTo>
                    <a:lnTo>
                      <a:pt x="876" y="3686"/>
                    </a:lnTo>
                    <a:lnTo>
                      <a:pt x="863" y="3712"/>
                    </a:lnTo>
                    <a:lnTo>
                      <a:pt x="854" y="3741"/>
                    </a:lnTo>
                    <a:lnTo>
                      <a:pt x="851" y="3772"/>
                    </a:lnTo>
                    <a:lnTo>
                      <a:pt x="854" y="3804"/>
                    </a:lnTo>
                    <a:lnTo>
                      <a:pt x="863" y="3832"/>
                    </a:lnTo>
                    <a:lnTo>
                      <a:pt x="876" y="3857"/>
                    </a:lnTo>
                    <a:lnTo>
                      <a:pt x="893" y="3878"/>
                    </a:lnTo>
                    <a:lnTo>
                      <a:pt x="914" y="3894"/>
                    </a:lnTo>
                    <a:lnTo>
                      <a:pt x="937" y="3905"/>
                    </a:lnTo>
                    <a:lnTo>
                      <a:pt x="963" y="3909"/>
                    </a:lnTo>
                    <a:lnTo>
                      <a:pt x="988" y="3905"/>
                    </a:lnTo>
                    <a:lnTo>
                      <a:pt x="1013" y="3894"/>
                    </a:lnTo>
                    <a:lnTo>
                      <a:pt x="1033" y="3878"/>
                    </a:lnTo>
                    <a:lnTo>
                      <a:pt x="1051" y="3857"/>
                    </a:lnTo>
                    <a:lnTo>
                      <a:pt x="1064" y="3832"/>
                    </a:lnTo>
                    <a:lnTo>
                      <a:pt x="1072" y="3804"/>
                    </a:lnTo>
                    <a:lnTo>
                      <a:pt x="1075" y="3772"/>
                    </a:lnTo>
                    <a:lnTo>
                      <a:pt x="1072" y="3741"/>
                    </a:lnTo>
                    <a:lnTo>
                      <a:pt x="1064" y="3712"/>
                    </a:lnTo>
                    <a:lnTo>
                      <a:pt x="1051" y="3686"/>
                    </a:lnTo>
                    <a:lnTo>
                      <a:pt x="1033" y="3665"/>
                    </a:lnTo>
                    <a:lnTo>
                      <a:pt x="1013" y="3649"/>
                    </a:lnTo>
                    <a:lnTo>
                      <a:pt x="988" y="3639"/>
                    </a:lnTo>
                    <a:lnTo>
                      <a:pt x="963" y="3636"/>
                    </a:lnTo>
                    <a:close/>
                    <a:moveTo>
                      <a:pt x="156" y="434"/>
                    </a:moveTo>
                    <a:lnTo>
                      <a:pt x="156" y="3540"/>
                    </a:lnTo>
                    <a:lnTo>
                      <a:pt x="1770" y="3540"/>
                    </a:lnTo>
                    <a:lnTo>
                      <a:pt x="1770" y="434"/>
                    </a:lnTo>
                    <a:lnTo>
                      <a:pt x="156" y="434"/>
                    </a:lnTo>
                    <a:close/>
                    <a:moveTo>
                      <a:pt x="727" y="197"/>
                    </a:moveTo>
                    <a:lnTo>
                      <a:pt x="716" y="200"/>
                    </a:lnTo>
                    <a:lnTo>
                      <a:pt x="707" y="207"/>
                    </a:lnTo>
                    <a:lnTo>
                      <a:pt x="701" y="217"/>
                    </a:lnTo>
                    <a:lnTo>
                      <a:pt x="699" y="230"/>
                    </a:lnTo>
                    <a:lnTo>
                      <a:pt x="701" y="243"/>
                    </a:lnTo>
                    <a:lnTo>
                      <a:pt x="707" y="254"/>
                    </a:lnTo>
                    <a:lnTo>
                      <a:pt x="716" y="260"/>
                    </a:lnTo>
                    <a:lnTo>
                      <a:pt x="727" y="262"/>
                    </a:lnTo>
                    <a:lnTo>
                      <a:pt x="1199" y="262"/>
                    </a:lnTo>
                    <a:lnTo>
                      <a:pt x="1210" y="260"/>
                    </a:lnTo>
                    <a:lnTo>
                      <a:pt x="1218" y="254"/>
                    </a:lnTo>
                    <a:lnTo>
                      <a:pt x="1224" y="243"/>
                    </a:lnTo>
                    <a:lnTo>
                      <a:pt x="1226" y="230"/>
                    </a:lnTo>
                    <a:lnTo>
                      <a:pt x="1224" y="217"/>
                    </a:lnTo>
                    <a:lnTo>
                      <a:pt x="1218" y="207"/>
                    </a:lnTo>
                    <a:lnTo>
                      <a:pt x="1210" y="200"/>
                    </a:lnTo>
                    <a:lnTo>
                      <a:pt x="1199" y="197"/>
                    </a:lnTo>
                    <a:lnTo>
                      <a:pt x="727" y="197"/>
                    </a:lnTo>
                    <a:close/>
                    <a:moveTo>
                      <a:pt x="224" y="0"/>
                    </a:moveTo>
                    <a:lnTo>
                      <a:pt x="1702" y="0"/>
                    </a:lnTo>
                    <a:lnTo>
                      <a:pt x="1738" y="4"/>
                    </a:lnTo>
                    <a:lnTo>
                      <a:pt x="1773" y="13"/>
                    </a:lnTo>
                    <a:lnTo>
                      <a:pt x="1805" y="31"/>
                    </a:lnTo>
                    <a:lnTo>
                      <a:pt x="1834" y="53"/>
                    </a:lnTo>
                    <a:lnTo>
                      <a:pt x="1860" y="81"/>
                    </a:lnTo>
                    <a:lnTo>
                      <a:pt x="1882" y="113"/>
                    </a:lnTo>
                    <a:lnTo>
                      <a:pt x="1900" y="148"/>
                    </a:lnTo>
                    <a:lnTo>
                      <a:pt x="1915" y="188"/>
                    </a:lnTo>
                    <a:lnTo>
                      <a:pt x="1923" y="229"/>
                    </a:lnTo>
                    <a:lnTo>
                      <a:pt x="1926" y="273"/>
                    </a:lnTo>
                    <a:lnTo>
                      <a:pt x="1926" y="3772"/>
                    </a:lnTo>
                    <a:lnTo>
                      <a:pt x="1923" y="3816"/>
                    </a:lnTo>
                    <a:lnTo>
                      <a:pt x="1915" y="3857"/>
                    </a:lnTo>
                    <a:lnTo>
                      <a:pt x="1900" y="3897"/>
                    </a:lnTo>
                    <a:lnTo>
                      <a:pt x="1882" y="3932"/>
                    </a:lnTo>
                    <a:lnTo>
                      <a:pt x="1860" y="3964"/>
                    </a:lnTo>
                    <a:lnTo>
                      <a:pt x="1834" y="3992"/>
                    </a:lnTo>
                    <a:lnTo>
                      <a:pt x="1805" y="4014"/>
                    </a:lnTo>
                    <a:lnTo>
                      <a:pt x="1773" y="4032"/>
                    </a:lnTo>
                    <a:lnTo>
                      <a:pt x="1738" y="4041"/>
                    </a:lnTo>
                    <a:lnTo>
                      <a:pt x="1702" y="4045"/>
                    </a:lnTo>
                    <a:lnTo>
                      <a:pt x="224" y="4045"/>
                    </a:lnTo>
                    <a:lnTo>
                      <a:pt x="188" y="4041"/>
                    </a:lnTo>
                    <a:lnTo>
                      <a:pt x="154" y="4032"/>
                    </a:lnTo>
                    <a:lnTo>
                      <a:pt x="122" y="4014"/>
                    </a:lnTo>
                    <a:lnTo>
                      <a:pt x="92" y="3992"/>
                    </a:lnTo>
                    <a:lnTo>
                      <a:pt x="66" y="3964"/>
                    </a:lnTo>
                    <a:lnTo>
                      <a:pt x="43" y="3932"/>
                    </a:lnTo>
                    <a:lnTo>
                      <a:pt x="25" y="3897"/>
                    </a:lnTo>
                    <a:lnTo>
                      <a:pt x="12" y="3857"/>
                    </a:lnTo>
                    <a:lnTo>
                      <a:pt x="3" y="3816"/>
                    </a:lnTo>
                    <a:lnTo>
                      <a:pt x="0" y="3772"/>
                    </a:lnTo>
                    <a:lnTo>
                      <a:pt x="0" y="273"/>
                    </a:lnTo>
                    <a:lnTo>
                      <a:pt x="3" y="229"/>
                    </a:lnTo>
                    <a:lnTo>
                      <a:pt x="12" y="188"/>
                    </a:lnTo>
                    <a:lnTo>
                      <a:pt x="25" y="148"/>
                    </a:lnTo>
                    <a:lnTo>
                      <a:pt x="43" y="113"/>
                    </a:lnTo>
                    <a:lnTo>
                      <a:pt x="66" y="81"/>
                    </a:lnTo>
                    <a:lnTo>
                      <a:pt x="92" y="53"/>
                    </a:lnTo>
                    <a:lnTo>
                      <a:pt x="122" y="31"/>
                    </a:lnTo>
                    <a:lnTo>
                      <a:pt x="154" y="13"/>
                    </a:lnTo>
                    <a:lnTo>
                      <a:pt x="188" y="4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B0ACD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" name="자유형 23">
                <a:extLst>
                  <a:ext uri="{FF2B5EF4-FFF2-40B4-BE49-F238E27FC236}">
                    <a16:creationId xmlns:a16="http://schemas.microsoft.com/office/drawing/2014/main" id="{9DE6512C-BDB3-4376-9AC7-31424A53F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023" y="4435296"/>
                <a:ext cx="170716" cy="149410"/>
              </a:xfrm>
              <a:custGeom>
                <a:avLst/>
                <a:gdLst>
                  <a:gd name="connsiteX0" fmla="*/ 149021 w 448462"/>
                  <a:gd name="connsiteY0" fmla="*/ 328125 h 392491"/>
                  <a:gd name="connsiteX1" fmla="*/ 210588 w 448462"/>
                  <a:gd name="connsiteY1" fmla="*/ 357224 h 392491"/>
                  <a:gd name="connsiteX2" fmla="*/ 160375 w 448462"/>
                  <a:gd name="connsiteY2" fmla="*/ 391211 h 392491"/>
                  <a:gd name="connsiteX3" fmla="*/ 158502 w 448462"/>
                  <a:gd name="connsiteY3" fmla="*/ 392025 h 392491"/>
                  <a:gd name="connsiteX4" fmla="*/ 156629 w 448462"/>
                  <a:gd name="connsiteY4" fmla="*/ 392491 h 392491"/>
                  <a:gd name="connsiteX5" fmla="*/ 154757 w 448462"/>
                  <a:gd name="connsiteY5" fmla="*/ 392375 h 392491"/>
                  <a:gd name="connsiteX6" fmla="*/ 153001 w 448462"/>
                  <a:gd name="connsiteY6" fmla="*/ 391676 h 392491"/>
                  <a:gd name="connsiteX7" fmla="*/ 151362 w 448462"/>
                  <a:gd name="connsiteY7" fmla="*/ 390396 h 392491"/>
                  <a:gd name="connsiteX8" fmla="*/ 150075 w 448462"/>
                  <a:gd name="connsiteY8" fmla="*/ 388883 h 392491"/>
                  <a:gd name="connsiteX9" fmla="*/ 149255 w 448462"/>
                  <a:gd name="connsiteY9" fmla="*/ 387137 h 392491"/>
                  <a:gd name="connsiteX10" fmla="*/ 149021 w 448462"/>
                  <a:gd name="connsiteY10" fmla="*/ 385158 h 392491"/>
                  <a:gd name="connsiteX11" fmla="*/ 441235 w 448462"/>
                  <a:gd name="connsiteY11" fmla="*/ 0 h 392491"/>
                  <a:gd name="connsiteX12" fmla="*/ 442983 w 448462"/>
                  <a:gd name="connsiteY12" fmla="*/ 233 h 392491"/>
                  <a:gd name="connsiteX13" fmla="*/ 444615 w 448462"/>
                  <a:gd name="connsiteY13" fmla="*/ 816 h 392491"/>
                  <a:gd name="connsiteX14" fmla="*/ 446131 w 448462"/>
                  <a:gd name="connsiteY14" fmla="*/ 1866 h 392491"/>
                  <a:gd name="connsiteX15" fmla="*/ 447530 w 448462"/>
                  <a:gd name="connsiteY15" fmla="*/ 3615 h 392491"/>
                  <a:gd name="connsiteX16" fmla="*/ 448346 w 448462"/>
                  <a:gd name="connsiteY16" fmla="*/ 5714 h 392491"/>
                  <a:gd name="connsiteX17" fmla="*/ 448462 w 448462"/>
                  <a:gd name="connsiteY17" fmla="*/ 7696 h 392491"/>
                  <a:gd name="connsiteX18" fmla="*/ 447879 w 448462"/>
                  <a:gd name="connsiteY18" fmla="*/ 9911 h 392491"/>
                  <a:gd name="connsiteX19" fmla="*/ 307990 w 448462"/>
                  <a:gd name="connsiteY19" fmla="*/ 362641 h 392491"/>
                  <a:gd name="connsiteX20" fmla="*/ 306708 w 448462"/>
                  <a:gd name="connsiteY20" fmla="*/ 364973 h 392491"/>
                  <a:gd name="connsiteX21" fmla="*/ 305076 w 448462"/>
                  <a:gd name="connsiteY21" fmla="*/ 366955 h 392491"/>
                  <a:gd name="connsiteX22" fmla="*/ 303094 w 448462"/>
                  <a:gd name="connsiteY22" fmla="*/ 368588 h 392491"/>
                  <a:gd name="connsiteX23" fmla="*/ 300646 w 448462"/>
                  <a:gd name="connsiteY23" fmla="*/ 369870 h 392491"/>
                  <a:gd name="connsiteX24" fmla="*/ 298314 w 448462"/>
                  <a:gd name="connsiteY24" fmla="*/ 370570 h 392491"/>
                  <a:gd name="connsiteX25" fmla="*/ 295983 w 448462"/>
                  <a:gd name="connsiteY25" fmla="*/ 370803 h 392491"/>
                  <a:gd name="connsiteX26" fmla="*/ 293068 w 448462"/>
                  <a:gd name="connsiteY26" fmla="*/ 370453 h 392491"/>
                  <a:gd name="connsiteX27" fmla="*/ 290387 w 448462"/>
                  <a:gd name="connsiteY27" fmla="*/ 369404 h 392491"/>
                  <a:gd name="connsiteX28" fmla="*/ 148982 w 448462"/>
                  <a:gd name="connsiteY28" fmla="*/ 302123 h 392491"/>
                  <a:gd name="connsiteX29" fmla="*/ 347858 w 448462"/>
                  <a:gd name="connsiteY29" fmla="*/ 102379 h 392491"/>
                  <a:gd name="connsiteX30" fmla="*/ 120771 w 448462"/>
                  <a:gd name="connsiteY30" fmla="*/ 288830 h 392491"/>
                  <a:gd name="connsiteX31" fmla="*/ 7344 w 448462"/>
                  <a:gd name="connsiteY31" fmla="*/ 234842 h 392491"/>
                  <a:gd name="connsiteX32" fmla="*/ 4896 w 448462"/>
                  <a:gd name="connsiteY32" fmla="*/ 233209 h 392491"/>
                  <a:gd name="connsiteX33" fmla="*/ 2798 w 448462"/>
                  <a:gd name="connsiteY33" fmla="*/ 231227 h 392491"/>
                  <a:gd name="connsiteX34" fmla="*/ 1282 w 448462"/>
                  <a:gd name="connsiteY34" fmla="*/ 228895 h 392491"/>
                  <a:gd name="connsiteX35" fmla="*/ 349 w 448462"/>
                  <a:gd name="connsiteY35" fmla="*/ 226213 h 392491"/>
                  <a:gd name="connsiteX36" fmla="*/ 0 w 448462"/>
                  <a:gd name="connsiteY36" fmla="*/ 223298 h 392491"/>
                  <a:gd name="connsiteX37" fmla="*/ 233 w 448462"/>
                  <a:gd name="connsiteY37" fmla="*/ 220499 h 392491"/>
                  <a:gd name="connsiteX38" fmla="*/ 1165 w 448462"/>
                  <a:gd name="connsiteY38" fmla="*/ 217701 h 392491"/>
                  <a:gd name="connsiteX39" fmla="*/ 2681 w 448462"/>
                  <a:gd name="connsiteY39" fmla="*/ 215252 h 392491"/>
                  <a:gd name="connsiteX40" fmla="*/ 4779 w 448462"/>
                  <a:gd name="connsiteY40" fmla="*/ 213270 h 392491"/>
                  <a:gd name="connsiteX41" fmla="*/ 7227 w 448462"/>
                  <a:gd name="connsiteY41" fmla="*/ 211754 h 392491"/>
                  <a:gd name="connsiteX42" fmla="*/ 437971 w 448462"/>
                  <a:gd name="connsiteY42" fmla="*/ 583 h 392491"/>
                  <a:gd name="connsiteX43" fmla="*/ 439603 w 448462"/>
                  <a:gd name="connsiteY43" fmla="*/ 117 h 392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48462" h="392491">
                    <a:moveTo>
                      <a:pt x="149021" y="328125"/>
                    </a:moveTo>
                    <a:lnTo>
                      <a:pt x="210588" y="357224"/>
                    </a:lnTo>
                    <a:lnTo>
                      <a:pt x="160375" y="391211"/>
                    </a:lnTo>
                    <a:lnTo>
                      <a:pt x="158502" y="392025"/>
                    </a:lnTo>
                    <a:lnTo>
                      <a:pt x="156629" y="392491"/>
                    </a:lnTo>
                    <a:lnTo>
                      <a:pt x="154757" y="392375"/>
                    </a:lnTo>
                    <a:lnTo>
                      <a:pt x="153001" y="391676"/>
                    </a:lnTo>
                    <a:lnTo>
                      <a:pt x="151362" y="390396"/>
                    </a:lnTo>
                    <a:lnTo>
                      <a:pt x="150075" y="388883"/>
                    </a:lnTo>
                    <a:lnTo>
                      <a:pt x="149255" y="387137"/>
                    </a:lnTo>
                    <a:lnTo>
                      <a:pt x="149021" y="385158"/>
                    </a:lnTo>
                    <a:close/>
                    <a:moveTo>
                      <a:pt x="441235" y="0"/>
                    </a:moveTo>
                    <a:lnTo>
                      <a:pt x="442983" y="233"/>
                    </a:lnTo>
                    <a:lnTo>
                      <a:pt x="444615" y="816"/>
                    </a:lnTo>
                    <a:lnTo>
                      <a:pt x="446131" y="1866"/>
                    </a:lnTo>
                    <a:lnTo>
                      <a:pt x="447530" y="3615"/>
                    </a:lnTo>
                    <a:lnTo>
                      <a:pt x="448346" y="5714"/>
                    </a:lnTo>
                    <a:lnTo>
                      <a:pt x="448462" y="7696"/>
                    </a:lnTo>
                    <a:lnTo>
                      <a:pt x="447879" y="9911"/>
                    </a:lnTo>
                    <a:lnTo>
                      <a:pt x="307990" y="362641"/>
                    </a:lnTo>
                    <a:lnTo>
                      <a:pt x="306708" y="364973"/>
                    </a:lnTo>
                    <a:lnTo>
                      <a:pt x="305076" y="366955"/>
                    </a:lnTo>
                    <a:lnTo>
                      <a:pt x="303094" y="368588"/>
                    </a:lnTo>
                    <a:lnTo>
                      <a:pt x="300646" y="369870"/>
                    </a:lnTo>
                    <a:lnTo>
                      <a:pt x="298314" y="370570"/>
                    </a:lnTo>
                    <a:lnTo>
                      <a:pt x="295983" y="370803"/>
                    </a:lnTo>
                    <a:lnTo>
                      <a:pt x="293068" y="370453"/>
                    </a:lnTo>
                    <a:lnTo>
                      <a:pt x="290387" y="369404"/>
                    </a:lnTo>
                    <a:lnTo>
                      <a:pt x="148982" y="302123"/>
                    </a:lnTo>
                    <a:lnTo>
                      <a:pt x="347858" y="102379"/>
                    </a:lnTo>
                    <a:lnTo>
                      <a:pt x="120771" y="288830"/>
                    </a:lnTo>
                    <a:lnTo>
                      <a:pt x="7344" y="234842"/>
                    </a:lnTo>
                    <a:lnTo>
                      <a:pt x="4896" y="233209"/>
                    </a:lnTo>
                    <a:lnTo>
                      <a:pt x="2798" y="231227"/>
                    </a:lnTo>
                    <a:lnTo>
                      <a:pt x="1282" y="228895"/>
                    </a:lnTo>
                    <a:lnTo>
                      <a:pt x="349" y="226213"/>
                    </a:lnTo>
                    <a:lnTo>
                      <a:pt x="0" y="223298"/>
                    </a:lnTo>
                    <a:lnTo>
                      <a:pt x="233" y="220499"/>
                    </a:lnTo>
                    <a:lnTo>
                      <a:pt x="1165" y="217701"/>
                    </a:lnTo>
                    <a:lnTo>
                      <a:pt x="2681" y="215252"/>
                    </a:lnTo>
                    <a:lnTo>
                      <a:pt x="4779" y="213270"/>
                    </a:lnTo>
                    <a:lnTo>
                      <a:pt x="7227" y="211754"/>
                    </a:lnTo>
                    <a:lnTo>
                      <a:pt x="437971" y="583"/>
                    </a:lnTo>
                    <a:lnTo>
                      <a:pt x="439603" y="117"/>
                    </a:lnTo>
                    <a:close/>
                  </a:path>
                </a:pathLst>
              </a:custGeom>
              <a:solidFill>
                <a:srgbClr val="B0ACD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B68D00C6-D84C-4803-B1EB-FECD6520453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767131" y="3803449"/>
                <a:ext cx="172500" cy="152938"/>
              </a:xfrm>
              <a:custGeom>
                <a:avLst/>
                <a:gdLst>
                  <a:gd name="T0" fmla="*/ 2689 w 3491"/>
                  <a:gd name="T1" fmla="*/ 15 h 3097"/>
                  <a:gd name="T2" fmla="*/ 2963 w 3491"/>
                  <a:gd name="T3" fmla="*/ 108 h 3097"/>
                  <a:gd name="T4" fmla="*/ 3204 w 3491"/>
                  <a:gd name="T5" fmla="*/ 281 h 3097"/>
                  <a:gd name="T6" fmla="*/ 3382 w 3491"/>
                  <a:gd name="T7" fmla="*/ 518 h 3097"/>
                  <a:gd name="T8" fmla="*/ 3475 w 3491"/>
                  <a:gd name="T9" fmla="*/ 786 h 3097"/>
                  <a:gd name="T10" fmla="*/ 3486 w 3491"/>
                  <a:gd name="T11" fmla="*/ 1066 h 3097"/>
                  <a:gd name="T12" fmla="*/ 3413 w 3491"/>
                  <a:gd name="T13" fmla="*/ 1339 h 3097"/>
                  <a:gd name="T14" fmla="*/ 3256 w 3491"/>
                  <a:gd name="T15" fmla="*/ 1586 h 3097"/>
                  <a:gd name="T16" fmla="*/ 1965 w 3491"/>
                  <a:gd name="T17" fmla="*/ 2838 h 3097"/>
                  <a:gd name="T18" fmla="*/ 1873 w 3491"/>
                  <a:gd name="T19" fmla="*/ 2828 h 3097"/>
                  <a:gd name="T20" fmla="*/ 1821 w 3491"/>
                  <a:gd name="T21" fmla="*/ 2749 h 3097"/>
                  <a:gd name="T22" fmla="*/ 1853 w 3491"/>
                  <a:gd name="T23" fmla="*/ 2662 h 3097"/>
                  <a:gd name="T24" fmla="*/ 3153 w 3491"/>
                  <a:gd name="T25" fmla="*/ 1355 h 3097"/>
                  <a:gd name="T26" fmla="*/ 3242 w 3491"/>
                  <a:gd name="T27" fmla="*/ 1126 h 3097"/>
                  <a:gd name="T28" fmla="*/ 3253 w 3491"/>
                  <a:gd name="T29" fmla="*/ 885 h 3097"/>
                  <a:gd name="T30" fmla="*/ 3183 w 3491"/>
                  <a:gd name="T31" fmla="*/ 653 h 3097"/>
                  <a:gd name="T32" fmla="*/ 3035 w 3491"/>
                  <a:gd name="T33" fmla="*/ 448 h 3097"/>
                  <a:gd name="T34" fmla="*/ 2825 w 3491"/>
                  <a:gd name="T35" fmla="*/ 301 h 3097"/>
                  <a:gd name="T36" fmla="*/ 2586 w 3491"/>
                  <a:gd name="T37" fmla="*/ 234 h 3097"/>
                  <a:gd name="T38" fmla="*/ 2340 w 3491"/>
                  <a:gd name="T39" fmla="*/ 243 h 3097"/>
                  <a:gd name="T40" fmla="*/ 2108 w 3491"/>
                  <a:gd name="T41" fmla="*/ 331 h 3097"/>
                  <a:gd name="T42" fmla="*/ 378 w 3491"/>
                  <a:gd name="T43" fmla="*/ 1972 h 3097"/>
                  <a:gd name="T44" fmla="*/ 258 w 3491"/>
                  <a:gd name="T45" fmla="*/ 2149 h 3097"/>
                  <a:gd name="T46" fmla="*/ 218 w 3491"/>
                  <a:gd name="T47" fmla="*/ 2350 h 3097"/>
                  <a:gd name="T48" fmla="*/ 258 w 3491"/>
                  <a:gd name="T49" fmla="*/ 2551 h 3097"/>
                  <a:gd name="T50" fmla="*/ 378 w 3491"/>
                  <a:gd name="T51" fmla="*/ 2728 h 3097"/>
                  <a:gd name="T52" fmla="*/ 558 w 3491"/>
                  <a:gd name="T53" fmla="*/ 2846 h 3097"/>
                  <a:gd name="T54" fmla="*/ 763 w 3491"/>
                  <a:gd name="T55" fmla="*/ 2885 h 3097"/>
                  <a:gd name="T56" fmla="*/ 968 w 3491"/>
                  <a:gd name="T57" fmla="*/ 2846 h 3097"/>
                  <a:gd name="T58" fmla="*/ 1149 w 3491"/>
                  <a:gd name="T59" fmla="*/ 2728 h 3097"/>
                  <a:gd name="T60" fmla="*/ 2809 w 3491"/>
                  <a:gd name="T61" fmla="*/ 1091 h 3097"/>
                  <a:gd name="T62" fmla="*/ 2837 w 3491"/>
                  <a:gd name="T63" fmla="*/ 942 h 3097"/>
                  <a:gd name="T64" fmla="*/ 2791 w 3491"/>
                  <a:gd name="T65" fmla="*/ 797 h 3097"/>
                  <a:gd name="T66" fmla="*/ 2677 w 3491"/>
                  <a:gd name="T67" fmla="*/ 685 h 3097"/>
                  <a:gd name="T68" fmla="*/ 2528 w 3491"/>
                  <a:gd name="T69" fmla="*/ 641 h 3097"/>
                  <a:gd name="T70" fmla="*/ 2377 w 3491"/>
                  <a:gd name="T71" fmla="*/ 668 h 3097"/>
                  <a:gd name="T72" fmla="*/ 1082 w 3491"/>
                  <a:gd name="T73" fmla="*/ 1906 h 3097"/>
                  <a:gd name="T74" fmla="*/ 992 w 3491"/>
                  <a:gd name="T75" fmla="*/ 1937 h 3097"/>
                  <a:gd name="T76" fmla="*/ 911 w 3491"/>
                  <a:gd name="T77" fmla="*/ 1887 h 3097"/>
                  <a:gd name="T78" fmla="*/ 900 w 3491"/>
                  <a:gd name="T79" fmla="*/ 1796 h 3097"/>
                  <a:gd name="T80" fmla="*/ 2165 w 3491"/>
                  <a:gd name="T81" fmla="*/ 546 h 3097"/>
                  <a:gd name="T82" fmla="*/ 2354 w 3491"/>
                  <a:gd name="T83" fmla="*/ 449 h 3097"/>
                  <a:gd name="T84" fmla="*/ 2562 w 3491"/>
                  <a:gd name="T85" fmla="*/ 429 h 3097"/>
                  <a:gd name="T86" fmla="*/ 2763 w 3491"/>
                  <a:gd name="T87" fmla="*/ 488 h 3097"/>
                  <a:gd name="T88" fmla="*/ 2932 w 3491"/>
                  <a:gd name="T89" fmla="*/ 623 h 3097"/>
                  <a:gd name="T90" fmla="*/ 3032 w 3491"/>
                  <a:gd name="T91" fmla="*/ 809 h 3097"/>
                  <a:gd name="T92" fmla="*/ 3053 w 3491"/>
                  <a:gd name="T93" fmla="*/ 1012 h 3097"/>
                  <a:gd name="T94" fmla="*/ 2993 w 3491"/>
                  <a:gd name="T95" fmla="*/ 1209 h 3097"/>
                  <a:gd name="T96" fmla="*/ 1303 w 3491"/>
                  <a:gd name="T97" fmla="*/ 2879 h 3097"/>
                  <a:gd name="T98" fmla="*/ 1094 w 3491"/>
                  <a:gd name="T99" fmla="*/ 3025 h 3097"/>
                  <a:gd name="T100" fmla="*/ 855 w 3491"/>
                  <a:gd name="T101" fmla="*/ 3092 h 3097"/>
                  <a:gd name="T102" fmla="*/ 609 w 3491"/>
                  <a:gd name="T103" fmla="*/ 3083 h 3097"/>
                  <a:gd name="T104" fmla="*/ 377 w 3491"/>
                  <a:gd name="T105" fmla="*/ 2995 h 3097"/>
                  <a:gd name="T106" fmla="*/ 178 w 3491"/>
                  <a:gd name="T107" fmla="*/ 2832 h 3097"/>
                  <a:gd name="T108" fmla="*/ 51 w 3491"/>
                  <a:gd name="T109" fmla="*/ 2617 h 3097"/>
                  <a:gd name="T110" fmla="*/ 0 w 3491"/>
                  <a:gd name="T111" fmla="*/ 2381 h 3097"/>
                  <a:gd name="T112" fmla="*/ 30 w 3491"/>
                  <a:gd name="T113" fmla="*/ 2141 h 3097"/>
                  <a:gd name="T114" fmla="*/ 139 w 3491"/>
                  <a:gd name="T115" fmla="*/ 1920 h 3097"/>
                  <a:gd name="T116" fmla="*/ 1872 w 3491"/>
                  <a:gd name="T117" fmla="*/ 230 h 3097"/>
                  <a:gd name="T118" fmla="*/ 2123 w 3491"/>
                  <a:gd name="T119" fmla="*/ 76 h 3097"/>
                  <a:gd name="T120" fmla="*/ 2402 w 3491"/>
                  <a:gd name="T121" fmla="*/ 5 h 3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1" h="3097">
                    <a:moveTo>
                      <a:pt x="2474" y="0"/>
                    </a:moveTo>
                    <a:lnTo>
                      <a:pt x="2546" y="0"/>
                    </a:lnTo>
                    <a:lnTo>
                      <a:pt x="2618" y="5"/>
                    </a:lnTo>
                    <a:lnTo>
                      <a:pt x="2689" y="15"/>
                    </a:lnTo>
                    <a:lnTo>
                      <a:pt x="2758" y="31"/>
                    </a:lnTo>
                    <a:lnTo>
                      <a:pt x="2828" y="51"/>
                    </a:lnTo>
                    <a:lnTo>
                      <a:pt x="2896" y="76"/>
                    </a:lnTo>
                    <a:lnTo>
                      <a:pt x="2963" y="108"/>
                    </a:lnTo>
                    <a:lnTo>
                      <a:pt x="3026" y="143"/>
                    </a:lnTo>
                    <a:lnTo>
                      <a:pt x="3088" y="183"/>
                    </a:lnTo>
                    <a:lnTo>
                      <a:pt x="3147" y="230"/>
                    </a:lnTo>
                    <a:lnTo>
                      <a:pt x="3204" y="281"/>
                    </a:lnTo>
                    <a:lnTo>
                      <a:pt x="3256" y="336"/>
                    </a:lnTo>
                    <a:lnTo>
                      <a:pt x="3303" y="394"/>
                    </a:lnTo>
                    <a:lnTo>
                      <a:pt x="3345" y="455"/>
                    </a:lnTo>
                    <a:lnTo>
                      <a:pt x="3382" y="518"/>
                    </a:lnTo>
                    <a:lnTo>
                      <a:pt x="3413" y="582"/>
                    </a:lnTo>
                    <a:lnTo>
                      <a:pt x="3439" y="650"/>
                    </a:lnTo>
                    <a:lnTo>
                      <a:pt x="3460" y="717"/>
                    </a:lnTo>
                    <a:lnTo>
                      <a:pt x="3475" y="786"/>
                    </a:lnTo>
                    <a:lnTo>
                      <a:pt x="3486" y="856"/>
                    </a:lnTo>
                    <a:lnTo>
                      <a:pt x="3491" y="926"/>
                    </a:lnTo>
                    <a:lnTo>
                      <a:pt x="3491" y="996"/>
                    </a:lnTo>
                    <a:lnTo>
                      <a:pt x="3486" y="1066"/>
                    </a:lnTo>
                    <a:lnTo>
                      <a:pt x="3475" y="1136"/>
                    </a:lnTo>
                    <a:lnTo>
                      <a:pt x="3460" y="1205"/>
                    </a:lnTo>
                    <a:lnTo>
                      <a:pt x="3439" y="1273"/>
                    </a:lnTo>
                    <a:lnTo>
                      <a:pt x="3413" y="1339"/>
                    </a:lnTo>
                    <a:lnTo>
                      <a:pt x="3382" y="1404"/>
                    </a:lnTo>
                    <a:lnTo>
                      <a:pt x="3345" y="1467"/>
                    </a:lnTo>
                    <a:lnTo>
                      <a:pt x="3303" y="1528"/>
                    </a:lnTo>
                    <a:lnTo>
                      <a:pt x="3256" y="1586"/>
                    </a:lnTo>
                    <a:lnTo>
                      <a:pt x="3204" y="1641"/>
                    </a:lnTo>
                    <a:lnTo>
                      <a:pt x="2007" y="2813"/>
                    </a:lnTo>
                    <a:lnTo>
                      <a:pt x="1988" y="2828"/>
                    </a:lnTo>
                    <a:lnTo>
                      <a:pt x="1965" y="2838"/>
                    </a:lnTo>
                    <a:lnTo>
                      <a:pt x="1942" y="2844"/>
                    </a:lnTo>
                    <a:lnTo>
                      <a:pt x="1918" y="2844"/>
                    </a:lnTo>
                    <a:lnTo>
                      <a:pt x="1894" y="2838"/>
                    </a:lnTo>
                    <a:lnTo>
                      <a:pt x="1873" y="2828"/>
                    </a:lnTo>
                    <a:lnTo>
                      <a:pt x="1853" y="2813"/>
                    </a:lnTo>
                    <a:lnTo>
                      <a:pt x="1837" y="2793"/>
                    </a:lnTo>
                    <a:lnTo>
                      <a:pt x="1827" y="2772"/>
                    </a:lnTo>
                    <a:lnTo>
                      <a:pt x="1821" y="2749"/>
                    </a:lnTo>
                    <a:lnTo>
                      <a:pt x="1821" y="2726"/>
                    </a:lnTo>
                    <a:lnTo>
                      <a:pt x="1827" y="2703"/>
                    </a:lnTo>
                    <a:lnTo>
                      <a:pt x="1837" y="2681"/>
                    </a:lnTo>
                    <a:lnTo>
                      <a:pt x="1853" y="2662"/>
                    </a:lnTo>
                    <a:lnTo>
                      <a:pt x="3035" y="1505"/>
                    </a:lnTo>
                    <a:lnTo>
                      <a:pt x="3079" y="1458"/>
                    </a:lnTo>
                    <a:lnTo>
                      <a:pt x="3118" y="1407"/>
                    </a:lnTo>
                    <a:lnTo>
                      <a:pt x="3153" y="1355"/>
                    </a:lnTo>
                    <a:lnTo>
                      <a:pt x="3183" y="1300"/>
                    </a:lnTo>
                    <a:lnTo>
                      <a:pt x="3208" y="1243"/>
                    </a:lnTo>
                    <a:lnTo>
                      <a:pt x="3228" y="1185"/>
                    </a:lnTo>
                    <a:lnTo>
                      <a:pt x="3242" y="1126"/>
                    </a:lnTo>
                    <a:lnTo>
                      <a:pt x="3253" y="1066"/>
                    </a:lnTo>
                    <a:lnTo>
                      <a:pt x="3257" y="1006"/>
                    </a:lnTo>
                    <a:lnTo>
                      <a:pt x="3257" y="946"/>
                    </a:lnTo>
                    <a:lnTo>
                      <a:pt x="3253" y="885"/>
                    </a:lnTo>
                    <a:lnTo>
                      <a:pt x="3242" y="826"/>
                    </a:lnTo>
                    <a:lnTo>
                      <a:pt x="3228" y="766"/>
                    </a:lnTo>
                    <a:lnTo>
                      <a:pt x="3208" y="709"/>
                    </a:lnTo>
                    <a:lnTo>
                      <a:pt x="3183" y="653"/>
                    </a:lnTo>
                    <a:lnTo>
                      <a:pt x="3153" y="598"/>
                    </a:lnTo>
                    <a:lnTo>
                      <a:pt x="3118" y="545"/>
                    </a:lnTo>
                    <a:lnTo>
                      <a:pt x="3079" y="495"/>
                    </a:lnTo>
                    <a:lnTo>
                      <a:pt x="3035" y="448"/>
                    </a:lnTo>
                    <a:lnTo>
                      <a:pt x="2985" y="403"/>
                    </a:lnTo>
                    <a:lnTo>
                      <a:pt x="2935" y="364"/>
                    </a:lnTo>
                    <a:lnTo>
                      <a:pt x="2881" y="331"/>
                    </a:lnTo>
                    <a:lnTo>
                      <a:pt x="2825" y="301"/>
                    </a:lnTo>
                    <a:lnTo>
                      <a:pt x="2767" y="277"/>
                    </a:lnTo>
                    <a:lnTo>
                      <a:pt x="2708" y="258"/>
                    </a:lnTo>
                    <a:lnTo>
                      <a:pt x="2648" y="243"/>
                    </a:lnTo>
                    <a:lnTo>
                      <a:pt x="2586" y="234"/>
                    </a:lnTo>
                    <a:lnTo>
                      <a:pt x="2525" y="229"/>
                    </a:lnTo>
                    <a:lnTo>
                      <a:pt x="2464" y="229"/>
                    </a:lnTo>
                    <a:lnTo>
                      <a:pt x="2402" y="234"/>
                    </a:lnTo>
                    <a:lnTo>
                      <a:pt x="2340" y="243"/>
                    </a:lnTo>
                    <a:lnTo>
                      <a:pt x="2280" y="258"/>
                    </a:lnTo>
                    <a:lnTo>
                      <a:pt x="2221" y="277"/>
                    </a:lnTo>
                    <a:lnTo>
                      <a:pt x="2164" y="301"/>
                    </a:lnTo>
                    <a:lnTo>
                      <a:pt x="2108" y="331"/>
                    </a:lnTo>
                    <a:lnTo>
                      <a:pt x="2055" y="364"/>
                    </a:lnTo>
                    <a:lnTo>
                      <a:pt x="2003" y="403"/>
                    </a:lnTo>
                    <a:lnTo>
                      <a:pt x="1955" y="448"/>
                    </a:lnTo>
                    <a:lnTo>
                      <a:pt x="378" y="1972"/>
                    </a:lnTo>
                    <a:lnTo>
                      <a:pt x="341" y="2013"/>
                    </a:lnTo>
                    <a:lnTo>
                      <a:pt x="307" y="2057"/>
                    </a:lnTo>
                    <a:lnTo>
                      <a:pt x="280" y="2102"/>
                    </a:lnTo>
                    <a:lnTo>
                      <a:pt x="258" y="2149"/>
                    </a:lnTo>
                    <a:lnTo>
                      <a:pt x="241" y="2199"/>
                    </a:lnTo>
                    <a:lnTo>
                      <a:pt x="228" y="2248"/>
                    </a:lnTo>
                    <a:lnTo>
                      <a:pt x="220" y="2299"/>
                    </a:lnTo>
                    <a:lnTo>
                      <a:pt x="218" y="2350"/>
                    </a:lnTo>
                    <a:lnTo>
                      <a:pt x="220" y="2402"/>
                    </a:lnTo>
                    <a:lnTo>
                      <a:pt x="228" y="2452"/>
                    </a:lnTo>
                    <a:lnTo>
                      <a:pt x="241" y="2503"/>
                    </a:lnTo>
                    <a:lnTo>
                      <a:pt x="258" y="2551"/>
                    </a:lnTo>
                    <a:lnTo>
                      <a:pt x="280" y="2599"/>
                    </a:lnTo>
                    <a:lnTo>
                      <a:pt x="307" y="2644"/>
                    </a:lnTo>
                    <a:lnTo>
                      <a:pt x="341" y="2687"/>
                    </a:lnTo>
                    <a:lnTo>
                      <a:pt x="378" y="2728"/>
                    </a:lnTo>
                    <a:lnTo>
                      <a:pt x="419" y="2765"/>
                    </a:lnTo>
                    <a:lnTo>
                      <a:pt x="463" y="2796"/>
                    </a:lnTo>
                    <a:lnTo>
                      <a:pt x="509" y="2824"/>
                    </a:lnTo>
                    <a:lnTo>
                      <a:pt x="558" y="2846"/>
                    </a:lnTo>
                    <a:lnTo>
                      <a:pt x="608" y="2863"/>
                    </a:lnTo>
                    <a:lnTo>
                      <a:pt x="660" y="2874"/>
                    </a:lnTo>
                    <a:lnTo>
                      <a:pt x="711" y="2882"/>
                    </a:lnTo>
                    <a:lnTo>
                      <a:pt x="763" y="2885"/>
                    </a:lnTo>
                    <a:lnTo>
                      <a:pt x="816" y="2882"/>
                    </a:lnTo>
                    <a:lnTo>
                      <a:pt x="867" y="2874"/>
                    </a:lnTo>
                    <a:lnTo>
                      <a:pt x="919" y="2863"/>
                    </a:lnTo>
                    <a:lnTo>
                      <a:pt x="968" y="2846"/>
                    </a:lnTo>
                    <a:lnTo>
                      <a:pt x="1018" y="2824"/>
                    </a:lnTo>
                    <a:lnTo>
                      <a:pt x="1064" y="2796"/>
                    </a:lnTo>
                    <a:lnTo>
                      <a:pt x="1108" y="2765"/>
                    </a:lnTo>
                    <a:lnTo>
                      <a:pt x="1149" y="2728"/>
                    </a:lnTo>
                    <a:lnTo>
                      <a:pt x="2741" y="1187"/>
                    </a:lnTo>
                    <a:lnTo>
                      <a:pt x="2768" y="1158"/>
                    </a:lnTo>
                    <a:lnTo>
                      <a:pt x="2791" y="1125"/>
                    </a:lnTo>
                    <a:lnTo>
                      <a:pt x="2809" y="1091"/>
                    </a:lnTo>
                    <a:lnTo>
                      <a:pt x="2823" y="1055"/>
                    </a:lnTo>
                    <a:lnTo>
                      <a:pt x="2831" y="1018"/>
                    </a:lnTo>
                    <a:lnTo>
                      <a:pt x="2837" y="980"/>
                    </a:lnTo>
                    <a:lnTo>
                      <a:pt x="2837" y="942"/>
                    </a:lnTo>
                    <a:lnTo>
                      <a:pt x="2831" y="904"/>
                    </a:lnTo>
                    <a:lnTo>
                      <a:pt x="2823" y="867"/>
                    </a:lnTo>
                    <a:lnTo>
                      <a:pt x="2809" y="832"/>
                    </a:lnTo>
                    <a:lnTo>
                      <a:pt x="2791" y="797"/>
                    </a:lnTo>
                    <a:lnTo>
                      <a:pt x="2768" y="764"/>
                    </a:lnTo>
                    <a:lnTo>
                      <a:pt x="2741" y="734"/>
                    </a:lnTo>
                    <a:lnTo>
                      <a:pt x="2710" y="707"/>
                    </a:lnTo>
                    <a:lnTo>
                      <a:pt x="2677" y="685"/>
                    </a:lnTo>
                    <a:lnTo>
                      <a:pt x="2642" y="668"/>
                    </a:lnTo>
                    <a:lnTo>
                      <a:pt x="2605" y="654"/>
                    </a:lnTo>
                    <a:lnTo>
                      <a:pt x="2567" y="645"/>
                    </a:lnTo>
                    <a:lnTo>
                      <a:pt x="2528" y="641"/>
                    </a:lnTo>
                    <a:lnTo>
                      <a:pt x="2490" y="641"/>
                    </a:lnTo>
                    <a:lnTo>
                      <a:pt x="2452" y="645"/>
                    </a:lnTo>
                    <a:lnTo>
                      <a:pt x="2415" y="654"/>
                    </a:lnTo>
                    <a:lnTo>
                      <a:pt x="2377" y="668"/>
                    </a:lnTo>
                    <a:lnTo>
                      <a:pt x="2343" y="685"/>
                    </a:lnTo>
                    <a:lnTo>
                      <a:pt x="2309" y="707"/>
                    </a:lnTo>
                    <a:lnTo>
                      <a:pt x="2278" y="734"/>
                    </a:lnTo>
                    <a:lnTo>
                      <a:pt x="1082" y="1906"/>
                    </a:lnTo>
                    <a:lnTo>
                      <a:pt x="1062" y="1922"/>
                    </a:lnTo>
                    <a:lnTo>
                      <a:pt x="1040" y="1931"/>
                    </a:lnTo>
                    <a:lnTo>
                      <a:pt x="1017" y="1937"/>
                    </a:lnTo>
                    <a:lnTo>
                      <a:pt x="992" y="1937"/>
                    </a:lnTo>
                    <a:lnTo>
                      <a:pt x="969" y="1931"/>
                    </a:lnTo>
                    <a:lnTo>
                      <a:pt x="947" y="1922"/>
                    </a:lnTo>
                    <a:lnTo>
                      <a:pt x="927" y="1906"/>
                    </a:lnTo>
                    <a:lnTo>
                      <a:pt x="911" y="1887"/>
                    </a:lnTo>
                    <a:lnTo>
                      <a:pt x="900" y="1865"/>
                    </a:lnTo>
                    <a:lnTo>
                      <a:pt x="896" y="1842"/>
                    </a:lnTo>
                    <a:lnTo>
                      <a:pt x="896" y="1819"/>
                    </a:lnTo>
                    <a:lnTo>
                      <a:pt x="900" y="1796"/>
                    </a:lnTo>
                    <a:lnTo>
                      <a:pt x="911" y="1775"/>
                    </a:lnTo>
                    <a:lnTo>
                      <a:pt x="927" y="1755"/>
                    </a:lnTo>
                    <a:lnTo>
                      <a:pt x="2123" y="583"/>
                    </a:lnTo>
                    <a:lnTo>
                      <a:pt x="2165" y="546"/>
                    </a:lnTo>
                    <a:lnTo>
                      <a:pt x="2209" y="515"/>
                    </a:lnTo>
                    <a:lnTo>
                      <a:pt x="2255" y="488"/>
                    </a:lnTo>
                    <a:lnTo>
                      <a:pt x="2304" y="465"/>
                    </a:lnTo>
                    <a:lnTo>
                      <a:pt x="2354" y="449"/>
                    </a:lnTo>
                    <a:lnTo>
                      <a:pt x="2405" y="436"/>
                    </a:lnTo>
                    <a:lnTo>
                      <a:pt x="2457" y="429"/>
                    </a:lnTo>
                    <a:lnTo>
                      <a:pt x="2509" y="427"/>
                    </a:lnTo>
                    <a:lnTo>
                      <a:pt x="2562" y="429"/>
                    </a:lnTo>
                    <a:lnTo>
                      <a:pt x="2613" y="436"/>
                    </a:lnTo>
                    <a:lnTo>
                      <a:pt x="2665" y="449"/>
                    </a:lnTo>
                    <a:lnTo>
                      <a:pt x="2714" y="465"/>
                    </a:lnTo>
                    <a:lnTo>
                      <a:pt x="2763" y="488"/>
                    </a:lnTo>
                    <a:lnTo>
                      <a:pt x="2810" y="515"/>
                    </a:lnTo>
                    <a:lnTo>
                      <a:pt x="2854" y="546"/>
                    </a:lnTo>
                    <a:lnTo>
                      <a:pt x="2895" y="583"/>
                    </a:lnTo>
                    <a:lnTo>
                      <a:pt x="2932" y="623"/>
                    </a:lnTo>
                    <a:lnTo>
                      <a:pt x="2965" y="666"/>
                    </a:lnTo>
                    <a:lnTo>
                      <a:pt x="2993" y="713"/>
                    </a:lnTo>
                    <a:lnTo>
                      <a:pt x="3015" y="760"/>
                    </a:lnTo>
                    <a:lnTo>
                      <a:pt x="3032" y="809"/>
                    </a:lnTo>
                    <a:lnTo>
                      <a:pt x="3045" y="859"/>
                    </a:lnTo>
                    <a:lnTo>
                      <a:pt x="3053" y="910"/>
                    </a:lnTo>
                    <a:lnTo>
                      <a:pt x="3055" y="961"/>
                    </a:lnTo>
                    <a:lnTo>
                      <a:pt x="3053" y="1012"/>
                    </a:lnTo>
                    <a:lnTo>
                      <a:pt x="3045" y="1063"/>
                    </a:lnTo>
                    <a:lnTo>
                      <a:pt x="3032" y="1113"/>
                    </a:lnTo>
                    <a:lnTo>
                      <a:pt x="3015" y="1162"/>
                    </a:lnTo>
                    <a:lnTo>
                      <a:pt x="2993" y="1209"/>
                    </a:lnTo>
                    <a:lnTo>
                      <a:pt x="2965" y="1255"/>
                    </a:lnTo>
                    <a:lnTo>
                      <a:pt x="2932" y="1298"/>
                    </a:lnTo>
                    <a:lnTo>
                      <a:pt x="2895" y="1339"/>
                    </a:lnTo>
                    <a:lnTo>
                      <a:pt x="1303" y="2879"/>
                    </a:lnTo>
                    <a:lnTo>
                      <a:pt x="1255" y="2923"/>
                    </a:lnTo>
                    <a:lnTo>
                      <a:pt x="1203" y="2962"/>
                    </a:lnTo>
                    <a:lnTo>
                      <a:pt x="1150" y="2995"/>
                    </a:lnTo>
                    <a:lnTo>
                      <a:pt x="1094" y="3025"/>
                    </a:lnTo>
                    <a:lnTo>
                      <a:pt x="1036" y="3049"/>
                    </a:lnTo>
                    <a:lnTo>
                      <a:pt x="977" y="3068"/>
                    </a:lnTo>
                    <a:lnTo>
                      <a:pt x="917" y="3083"/>
                    </a:lnTo>
                    <a:lnTo>
                      <a:pt x="855" y="3092"/>
                    </a:lnTo>
                    <a:lnTo>
                      <a:pt x="794" y="3097"/>
                    </a:lnTo>
                    <a:lnTo>
                      <a:pt x="733" y="3097"/>
                    </a:lnTo>
                    <a:lnTo>
                      <a:pt x="671" y="3092"/>
                    </a:lnTo>
                    <a:lnTo>
                      <a:pt x="609" y="3083"/>
                    </a:lnTo>
                    <a:lnTo>
                      <a:pt x="549" y="3068"/>
                    </a:lnTo>
                    <a:lnTo>
                      <a:pt x="490" y="3049"/>
                    </a:lnTo>
                    <a:lnTo>
                      <a:pt x="433" y="3025"/>
                    </a:lnTo>
                    <a:lnTo>
                      <a:pt x="377" y="2995"/>
                    </a:lnTo>
                    <a:lnTo>
                      <a:pt x="323" y="2962"/>
                    </a:lnTo>
                    <a:lnTo>
                      <a:pt x="272" y="2923"/>
                    </a:lnTo>
                    <a:lnTo>
                      <a:pt x="224" y="2879"/>
                    </a:lnTo>
                    <a:lnTo>
                      <a:pt x="178" y="2832"/>
                    </a:lnTo>
                    <a:lnTo>
                      <a:pt x="139" y="2782"/>
                    </a:lnTo>
                    <a:lnTo>
                      <a:pt x="104" y="2729"/>
                    </a:lnTo>
                    <a:lnTo>
                      <a:pt x="75" y="2674"/>
                    </a:lnTo>
                    <a:lnTo>
                      <a:pt x="51" y="2617"/>
                    </a:lnTo>
                    <a:lnTo>
                      <a:pt x="30" y="2560"/>
                    </a:lnTo>
                    <a:lnTo>
                      <a:pt x="15" y="2501"/>
                    </a:lnTo>
                    <a:lnTo>
                      <a:pt x="5" y="2441"/>
                    </a:lnTo>
                    <a:lnTo>
                      <a:pt x="0" y="2381"/>
                    </a:lnTo>
                    <a:lnTo>
                      <a:pt x="0" y="2321"/>
                    </a:lnTo>
                    <a:lnTo>
                      <a:pt x="5" y="2260"/>
                    </a:lnTo>
                    <a:lnTo>
                      <a:pt x="15" y="2200"/>
                    </a:lnTo>
                    <a:lnTo>
                      <a:pt x="30" y="2141"/>
                    </a:lnTo>
                    <a:lnTo>
                      <a:pt x="51" y="2083"/>
                    </a:lnTo>
                    <a:lnTo>
                      <a:pt x="75" y="2027"/>
                    </a:lnTo>
                    <a:lnTo>
                      <a:pt x="104" y="1972"/>
                    </a:lnTo>
                    <a:lnTo>
                      <a:pt x="139" y="1920"/>
                    </a:lnTo>
                    <a:lnTo>
                      <a:pt x="178" y="1869"/>
                    </a:lnTo>
                    <a:lnTo>
                      <a:pt x="224" y="1822"/>
                    </a:lnTo>
                    <a:lnTo>
                      <a:pt x="1815" y="281"/>
                    </a:lnTo>
                    <a:lnTo>
                      <a:pt x="1872" y="230"/>
                    </a:lnTo>
                    <a:lnTo>
                      <a:pt x="1931" y="183"/>
                    </a:lnTo>
                    <a:lnTo>
                      <a:pt x="1992" y="143"/>
                    </a:lnTo>
                    <a:lnTo>
                      <a:pt x="2057" y="108"/>
                    </a:lnTo>
                    <a:lnTo>
                      <a:pt x="2123" y="76"/>
                    </a:lnTo>
                    <a:lnTo>
                      <a:pt x="2191" y="51"/>
                    </a:lnTo>
                    <a:lnTo>
                      <a:pt x="2261" y="31"/>
                    </a:lnTo>
                    <a:lnTo>
                      <a:pt x="2331" y="15"/>
                    </a:lnTo>
                    <a:lnTo>
                      <a:pt x="2402" y="5"/>
                    </a:lnTo>
                    <a:lnTo>
                      <a:pt x="2474" y="0"/>
                    </a:lnTo>
                    <a:close/>
                  </a:path>
                </a:pathLst>
              </a:custGeom>
              <a:solidFill>
                <a:srgbClr val="B0ACD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" name="모서리가 둥근 직사각형 31">
                <a:extLst>
                  <a:ext uri="{FF2B5EF4-FFF2-40B4-BE49-F238E27FC236}">
                    <a16:creationId xmlns:a16="http://schemas.microsoft.com/office/drawing/2014/main" id="{0D70DB20-3D1F-43F8-A839-231CD4EFCF5E}"/>
                  </a:ext>
                </a:extLst>
              </p:cNvPr>
              <p:cNvSpPr/>
              <p:nvPr/>
            </p:nvSpPr>
            <p:spPr>
              <a:xfrm>
                <a:off x="655381" y="2395195"/>
                <a:ext cx="396000" cy="396000"/>
              </a:xfrm>
              <a:prstGeom prst="ellipse">
                <a:avLst/>
              </a:prstGeom>
              <a:solidFill>
                <a:srgbClr val="6C60E0"/>
              </a:solidFill>
              <a:ln>
                <a:noFill/>
              </a:ln>
              <a:effectLst>
                <a:outerShdw blurRad="50800" dist="38100" dir="5400000" algn="t" rotWithShape="0">
                  <a:srgbClr val="6C60E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6000"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grpSp>
            <p:nvGrpSpPr>
              <p:cNvPr id="16" name="Group 12">
                <a:extLst>
                  <a:ext uri="{FF2B5EF4-FFF2-40B4-BE49-F238E27FC236}">
                    <a16:creationId xmlns:a16="http://schemas.microsoft.com/office/drawing/2014/main" id="{252077E4-87D8-48E7-B880-FDAAA95124D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38709" y="2499085"/>
                <a:ext cx="229344" cy="182438"/>
                <a:chOff x="6124" y="305"/>
                <a:chExt cx="841" cy="669"/>
              </a:xfrm>
              <a:solidFill>
                <a:schemeClr val="bg1"/>
              </a:solidFill>
            </p:grpSpPr>
            <p:sp>
              <p:nvSpPr>
                <p:cNvPr id="17" name="Freeform 13">
                  <a:extLst>
                    <a:ext uri="{FF2B5EF4-FFF2-40B4-BE49-F238E27FC236}">
                      <a16:creationId xmlns:a16="http://schemas.microsoft.com/office/drawing/2014/main" id="{AA59A9F0-ECA0-4E49-9271-27F0084E36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4" y="440"/>
                  <a:ext cx="601" cy="534"/>
                </a:xfrm>
                <a:custGeom>
                  <a:avLst/>
                  <a:gdLst>
                    <a:gd name="T0" fmla="*/ 902 w 1802"/>
                    <a:gd name="T1" fmla="*/ 0 h 1602"/>
                    <a:gd name="T2" fmla="*/ 2 w 1802"/>
                    <a:gd name="T3" fmla="*/ 742 h 1602"/>
                    <a:gd name="T4" fmla="*/ 2 w 1802"/>
                    <a:gd name="T5" fmla="*/ 743 h 1602"/>
                    <a:gd name="T6" fmla="*/ 2 w 1802"/>
                    <a:gd name="T7" fmla="*/ 746 h 1602"/>
                    <a:gd name="T8" fmla="*/ 0 w 1802"/>
                    <a:gd name="T9" fmla="*/ 749 h 1602"/>
                    <a:gd name="T10" fmla="*/ 0 w 1802"/>
                    <a:gd name="T11" fmla="*/ 751 h 1602"/>
                    <a:gd name="T12" fmla="*/ 0 w 1802"/>
                    <a:gd name="T13" fmla="*/ 1501 h 1602"/>
                    <a:gd name="T14" fmla="*/ 2 w 1802"/>
                    <a:gd name="T15" fmla="*/ 1521 h 1602"/>
                    <a:gd name="T16" fmla="*/ 16 w 1802"/>
                    <a:gd name="T17" fmla="*/ 1557 h 1602"/>
                    <a:gd name="T18" fmla="*/ 30 w 1802"/>
                    <a:gd name="T19" fmla="*/ 1572 h 1602"/>
                    <a:gd name="T20" fmla="*/ 45 w 1802"/>
                    <a:gd name="T21" fmla="*/ 1586 h 1602"/>
                    <a:gd name="T22" fmla="*/ 81 w 1802"/>
                    <a:gd name="T23" fmla="*/ 1601 h 1602"/>
                    <a:gd name="T24" fmla="*/ 100 w 1802"/>
                    <a:gd name="T25" fmla="*/ 1602 h 1602"/>
                    <a:gd name="T26" fmla="*/ 702 w 1802"/>
                    <a:gd name="T27" fmla="*/ 1602 h 1602"/>
                    <a:gd name="T28" fmla="*/ 702 w 1802"/>
                    <a:gd name="T29" fmla="*/ 1001 h 1602"/>
                    <a:gd name="T30" fmla="*/ 1102 w 1802"/>
                    <a:gd name="T31" fmla="*/ 1001 h 1602"/>
                    <a:gd name="T32" fmla="*/ 1102 w 1802"/>
                    <a:gd name="T33" fmla="*/ 1602 h 1602"/>
                    <a:gd name="T34" fmla="*/ 1703 w 1802"/>
                    <a:gd name="T35" fmla="*/ 1602 h 1602"/>
                    <a:gd name="T36" fmla="*/ 1723 w 1802"/>
                    <a:gd name="T37" fmla="*/ 1601 h 1602"/>
                    <a:gd name="T38" fmla="*/ 1758 w 1802"/>
                    <a:gd name="T39" fmla="*/ 1586 h 1602"/>
                    <a:gd name="T40" fmla="*/ 1773 w 1802"/>
                    <a:gd name="T41" fmla="*/ 1572 h 1602"/>
                    <a:gd name="T42" fmla="*/ 1786 w 1802"/>
                    <a:gd name="T43" fmla="*/ 1557 h 1602"/>
                    <a:gd name="T44" fmla="*/ 1802 w 1802"/>
                    <a:gd name="T45" fmla="*/ 1521 h 1602"/>
                    <a:gd name="T46" fmla="*/ 1802 w 1802"/>
                    <a:gd name="T47" fmla="*/ 1501 h 1602"/>
                    <a:gd name="T48" fmla="*/ 1802 w 1802"/>
                    <a:gd name="T49" fmla="*/ 751 h 1602"/>
                    <a:gd name="T50" fmla="*/ 1802 w 1802"/>
                    <a:gd name="T51" fmla="*/ 745 h 1602"/>
                    <a:gd name="T52" fmla="*/ 1801 w 1802"/>
                    <a:gd name="T53" fmla="*/ 742 h 1602"/>
                    <a:gd name="T54" fmla="*/ 902 w 1802"/>
                    <a:gd name="T55" fmla="*/ 0 h 16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02" h="1602">
                      <a:moveTo>
                        <a:pt x="902" y="0"/>
                      </a:moveTo>
                      <a:lnTo>
                        <a:pt x="2" y="742"/>
                      </a:lnTo>
                      <a:lnTo>
                        <a:pt x="2" y="743"/>
                      </a:lnTo>
                      <a:lnTo>
                        <a:pt x="2" y="746"/>
                      </a:lnTo>
                      <a:lnTo>
                        <a:pt x="0" y="749"/>
                      </a:lnTo>
                      <a:lnTo>
                        <a:pt x="0" y="751"/>
                      </a:lnTo>
                      <a:lnTo>
                        <a:pt x="0" y="1501"/>
                      </a:lnTo>
                      <a:lnTo>
                        <a:pt x="2" y="1521"/>
                      </a:lnTo>
                      <a:lnTo>
                        <a:pt x="16" y="1557"/>
                      </a:lnTo>
                      <a:lnTo>
                        <a:pt x="30" y="1572"/>
                      </a:lnTo>
                      <a:lnTo>
                        <a:pt x="45" y="1586"/>
                      </a:lnTo>
                      <a:lnTo>
                        <a:pt x="81" y="1601"/>
                      </a:lnTo>
                      <a:lnTo>
                        <a:pt x="100" y="1602"/>
                      </a:lnTo>
                      <a:lnTo>
                        <a:pt x="702" y="1602"/>
                      </a:lnTo>
                      <a:lnTo>
                        <a:pt x="702" y="1001"/>
                      </a:lnTo>
                      <a:lnTo>
                        <a:pt x="1102" y="1001"/>
                      </a:lnTo>
                      <a:lnTo>
                        <a:pt x="1102" y="1602"/>
                      </a:lnTo>
                      <a:lnTo>
                        <a:pt x="1703" y="1602"/>
                      </a:lnTo>
                      <a:lnTo>
                        <a:pt x="1723" y="1601"/>
                      </a:lnTo>
                      <a:lnTo>
                        <a:pt x="1758" y="1586"/>
                      </a:lnTo>
                      <a:lnTo>
                        <a:pt x="1773" y="1572"/>
                      </a:lnTo>
                      <a:lnTo>
                        <a:pt x="1786" y="1557"/>
                      </a:lnTo>
                      <a:lnTo>
                        <a:pt x="1802" y="1521"/>
                      </a:lnTo>
                      <a:lnTo>
                        <a:pt x="1802" y="1501"/>
                      </a:lnTo>
                      <a:lnTo>
                        <a:pt x="1802" y="751"/>
                      </a:lnTo>
                      <a:lnTo>
                        <a:pt x="1802" y="745"/>
                      </a:lnTo>
                      <a:lnTo>
                        <a:pt x="1801" y="742"/>
                      </a:lnTo>
                      <a:lnTo>
                        <a:pt x="90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8" name="Freeform 14">
                  <a:extLst>
                    <a:ext uri="{FF2B5EF4-FFF2-40B4-BE49-F238E27FC236}">
                      <a16:creationId xmlns:a16="http://schemas.microsoft.com/office/drawing/2014/main" id="{E13AA14F-D8D4-46A8-8F13-204E959109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4" y="305"/>
                  <a:ext cx="841" cy="394"/>
                </a:xfrm>
                <a:custGeom>
                  <a:avLst/>
                  <a:gdLst>
                    <a:gd name="T0" fmla="*/ 2505 w 2522"/>
                    <a:gd name="T1" fmla="*/ 978 h 1181"/>
                    <a:gd name="T2" fmla="*/ 2162 w 2522"/>
                    <a:gd name="T3" fmla="*/ 694 h 1181"/>
                    <a:gd name="T4" fmla="*/ 2162 w 2522"/>
                    <a:gd name="T5" fmla="*/ 54 h 1181"/>
                    <a:gd name="T6" fmla="*/ 2162 w 2522"/>
                    <a:gd name="T7" fmla="*/ 44 h 1181"/>
                    <a:gd name="T8" fmla="*/ 2155 w 2522"/>
                    <a:gd name="T9" fmla="*/ 26 h 1181"/>
                    <a:gd name="T10" fmla="*/ 2149 w 2522"/>
                    <a:gd name="T11" fmla="*/ 18 h 1181"/>
                    <a:gd name="T12" fmla="*/ 2141 w 2522"/>
                    <a:gd name="T13" fmla="*/ 13 h 1181"/>
                    <a:gd name="T14" fmla="*/ 2123 w 2522"/>
                    <a:gd name="T15" fmla="*/ 5 h 1181"/>
                    <a:gd name="T16" fmla="*/ 2113 w 2522"/>
                    <a:gd name="T17" fmla="*/ 5 h 1181"/>
                    <a:gd name="T18" fmla="*/ 1812 w 2522"/>
                    <a:gd name="T19" fmla="*/ 5 h 1181"/>
                    <a:gd name="T20" fmla="*/ 1802 w 2522"/>
                    <a:gd name="T21" fmla="*/ 5 h 1181"/>
                    <a:gd name="T22" fmla="*/ 1783 w 2522"/>
                    <a:gd name="T23" fmla="*/ 13 h 1181"/>
                    <a:gd name="T24" fmla="*/ 1776 w 2522"/>
                    <a:gd name="T25" fmla="*/ 18 h 1181"/>
                    <a:gd name="T26" fmla="*/ 1770 w 2522"/>
                    <a:gd name="T27" fmla="*/ 26 h 1181"/>
                    <a:gd name="T28" fmla="*/ 1763 w 2522"/>
                    <a:gd name="T29" fmla="*/ 44 h 1181"/>
                    <a:gd name="T30" fmla="*/ 1762 w 2522"/>
                    <a:gd name="T31" fmla="*/ 54 h 1181"/>
                    <a:gd name="T32" fmla="*/ 1762 w 2522"/>
                    <a:gd name="T33" fmla="*/ 360 h 1181"/>
                    <a:gd name="T34" fmla="*/ 1380 w 2522"/>
                    <a:gd name="T35" fmla="*/ 41 h 1181"/>
                    <a:gd name="T36" fmla="*/ 1354 w 2522"/>
                    <a:gd name="T37" fmla="*/ 23 h 1181"/>
                    <a:gd name="T38" fmla="*/ 1295 w 2522"/>
                    <a:gd name="T39" fmla="*/ 1 h 1181"/>
                    <a:gd name="T40" fmla="*/ 1262 w 2522"/>
                    <a:gd name="T41" fmla="*/ 0 h 1181"/>
                    <a:gd name="T42" fmla="*/ 1227 w 2522"/>
                    <a:gd name="T43" fmla="*/ 1 h 1181"/>
                    <a:gd name="T44" fmla="*/ 1168 w 2522"/>
                    <a:gd name="T45" fmla="*/ 23 h 1181"/>
                    <a:gd name="T46" fmla="*/ 1142 w 2522"/>
                    <a:gd name="T47" fmla="*/ 41 h 1181"/>
                    <a:gd name="T48" fmla="*/ 17 w 2522"/>
                    <a:gd name="T49" fmla="*/ 978 h 1181"/>
                    <a:gd name="T50" fmla="*/ 10 w 2522"/>
                    <a:gd name="T51" fmla="*/ 985 h 1181"/>
                    <a:gd name="T52" fmla="*/ 1 w 2522"/>
                    <a:gd name="T53" fmla="*/ 1001 h 1181"/>
                    <a:gd name="T54" fmla="*/ 0 w 2522"/>
                    <a:gd name="T55" fmla="*/ 1012 h 1181"/>
                    <a:gd name="T56" fmla="*/ 0 w 2522"/>
                    <a:gd name="T57" fmla="*/ 1023 h 1181"/>
                    <a:gd name="T58" fmla="*/ 6 w 2522"/>
                    <a:gd name="T59" fmla="*/ 1040 h 1181"/>
                    <a:gd name="T60" fmla="*/ 12 w 2522"/>
                    <a:gd name="T61" fmla="*/ 1048 h 1181"/>
                    <a:gd name="T62" fmla="*/ 108 w 2522"/>
                    <a:gd name="T63" fmla="*/ 1164 h 1181"/>
                    <a:gd name="T64" fmla="*/ 122 w 2522"/>
                    <a:gd name="T65" fmla="*/ 1177 h 1181"/>
                    <a:gd name="T66" fmla="*/ 141 w 2522"/>
                    <a:gd name="T67" fmla="*/ 1181 h 1181"/>
                    <a:gd name="T68" fmla="*/ 160 w 2522"/>
                    <a:gd name="T69" fmla="*/ 1181 h 1181"/>
                    <a:gd name="T70" fmla="*/ 179 w 2522"/>
                    <a:gd name="T71" fmla="*/ 1171 h 1181"/>
                    <a:gd name="T72" fmla="*/ 1262 w 2522"/>
                    <a:gd name="T73" fmla="*/ 268 h 1181"/>
                    <a:gd name="T74" fmla="*/ 2344 w 2522"/>
                    <a:gd name="T75" fmla="*/ 1171 h 1181"/>
                    <a:gd name="T76" fmla="*/ 2358 w 2522"/>
                    <a:gd name="T77" fmla="*/ 1180 h 1181"/>
                    <a:gd name="T78" fmla="*/ 2377 w 2522"/>
                    <a:gd name="T79" fmla="*/ 1181 h 1181"/>
                    <a:gd name="T80" fmla="*/ 2383 w 2522"/>
                    <a:gd name="T81" fmla="*/ 1181 h 1181"/>
                    <a:gd name="T82" fmla="*/ 2401 w 2522"/>
                    <a:gd name="T83" fmla="*/ 1177 h 1181"/>
                    <a:gd name="T84" fmla="*/ 2414 w 2522"/>
                    <a:gd name="T85" fmla="*/ 1164 h 1181"/>
                    <a:gd name="T86" fmla="*/ 2512 w 2522"/>
                    <a:gd name="T87" fmla="*/ 1048 h 1181"/>
                    <a:gd name="T88" fmla="*/ 2518 w 2522"/>
                    <a:gd name="T89" fmla="*/ 1040 h 1181"/>
                    <a:gd name="T90" fmla="*/ 2522 w 2522"/>
                    <a:gd name="T91" fmla="*/ 1023 h 1181"/>
                    <a:gd name="T92" fmla="*/ 2522 w 2522"/>
                    <a:gd name="T93" fmla="*/ 1012 h 1181"/>
                    <a:gd name="T94" fmla="*/ 2521 w 2522"/>
                    <a:gd name="T95" fmla="*/ 1001 h 1181"/>
                    <a:gd name="T96" fmla="*/ 2512 w 2522"/>
                    <a:gd name="T97" fmla="*/ 985 h 1181"/>
                    <a:gd name="T98" fmla="*/ 2505 w 2522"/>
                    <a:gd name="T99" fmla="*/ 978 h 1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522" h="1181">
                      <a:moveTo>
                        <a:pt x="2505" y="978"/>
                      </a:moveTo>
                      <a:lnTo>
                        <a:pt x="2162" y="694"/>
                      </a:lnTo>
                      <a:lnTo>
                        <a:pt x="2162" y="54"/>
                      </a:lnTo>
                      <a:lnTo>
                        <a:pt x="2162" y="44"/>
                      </a:lnTo>
                      <a:lnTo>
                        <a:pt x="2155" y="26"/>
                      </a:lnTo>
                      <a:lnTo>
                        <a:pt x="2149" y="18"/>
                      </a:lnTo>
                      <a:lnTo>
                        <a:pt x="2141" y="13"/>
                      </a:lnTo>
                      <a:lnTo>
                        <a:pt x="2123" y="5"/>
                      </a:lnTo>
                      <a:lnTo>
                        <a:pt x="2113" y="5"/>
                      </a:lnTo>
                      <a:lnTo>
                        <a:pt x="1812" y="5"/>
                      </a:lnTo>
                      <a:lnTo>
                        <a:pt x="1802" y="5"/>
                      </a:lnTo>
                      <a:lnTo>
                        <a:pt x="1783" y="13"/>
                      </a:lnTo>
                      <a:lnTo>
                        <a:pt x="1776" y="18"/>
                      </a:lnTo>
                      <a:lnTo>
                        <a:pt x="1770" y="26"/>
                      </a:lnTo>
                      <a:lnTo>
                        <a:pt x="1763" y="44"/>
                      </a:lnTo>
                      <a:lnTo>
                        <a:pt x="1762" y="54"/>
                      </a:lnTo>
                      <a:lnTo>
                        <a:pt x="1762" y="360"/>
                      </a:lnTo>
                      <a:lnTo>
                        <a:pt x="1380" y="41"/>
                      </a:lnTo>
                      <a:lnTo>
                        <a:pt x="1354" y="23"/>
                      </a:lnTo>
                      <a:lnTo>
                        <a:pt x="1295" y="1"/>
                      </a:lnTo>
                      <a:lnTo>
                        <a:pt x="1262" y="0"/>
                      </a:lnTo>
                      <a:lnTo>
                        <a:pt x="1227" y="1"/>
                      </a:lnTo>
                      <a:lnTo>
                        <a:pt x="1168" y="23"/>
                      </a:lnTo>
                      <a:lnTo>
                        <a:pt x="1142" y="41"/>
                      </a:lnTo>
                      <a:lnTo>
                        <a:pt x="17" y="978"/>
                      </a:lnTo>
                      <a:lnTo>
                        <a:pt x="10" y="985"/>
                      </a:lnTo>
                      <a:lnTo>
                        <a:pt x="1" y="1001"/>
                      </a:lnTo>
                      <a:lnTo>
                        <a:pt x="0" y="1012"/>
                      </a:lnTo>
                      <a:lnTo>
                        <a:pt x="0" y="1023"/>
                      </a:lnTo>
                      <a:lnTo>
                        <a:pt x="6" y="1040"/>
                      </a:lnTo>
                      <a:lnTo>
                        <a:pt x="12" y="1048"/>
                      </a:lnTo>
                      <a:lnTo>
                        <a:pt x="108" y="1164"/>
                      </a:lnTo>
                      <a:lnTo>
                        <a:pt x="122" y="1177"/>
                      </a:lnTo>
                      <a:lnTo>
                        <a:pt x="141" y="1181"/>
                      </a:lnTo>
                      <a:lnTo>
                        <a:pt x="160" y="1181"/>
                      </a:lnTo>
                      <a:lnTo>
                        <a:pt x="179" y="1171"/>
                      </a:lnTo>
                      <a:lnTo>
                        <a:pt x="1262" y="268"/>
                      </a:lnTo>
                      <a:lnTo>
                        <a:pt x="2344" y="1171"/>
                      </a:lnTo>
                      <a:lnTo>
                        <a:pt x="2358" y="1180"/>
                      </a:lnTo>
                      <a:lnTo>
                        <a:pt x="2377" y="1181"/>
                      </a:lnTo>
                      <a:lnTo>
                        <a:pt x="2383" y="1181"/>
                      </a:lnTo>
                      <a:lnTo>
                        <a:pt x="2401" y="1177"/>
                      </a:lnTo>
                      <a:lnTo>
                        <a:pt x="2414" y="1164"/>
                      </a:lnTo>
                      <a:lnTo>
                        <a:pt x="2512" y="1048"/>
                      </a:lnTo>
                      <a:lnTo>
                        <a:pt x="2518" y="1040"/>
                      </a:lnTo>
                      <a:lnTo>
                        <a:pt x="2522" y="1023"/>
                      </a:lnTo>
                      <a:lnTo>
                        <a:pt x="2522" y="1012"/>
                      </a:lnTo>
                      <a:lnTo>
                        <a:pt x="2521" y="1001"/>
                      </a:lnTo>
                      <a:lnTo>
                        <a:pt x="2512" y="985"/>
                      </a:lnTo>
                      <a:lnTo>
                        <a:pt x="2505" y="9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5C7F552E-2F2C-476B-BDF9-0C3593816EC0}"/>
                  </a:ext>
                </a:extLst>
              </p:cNvPr>
              <p:cNvSpPr/>
              <p:nvPr/>
            </p:nvSpPr>
            <p:spPr>
              <a:xfrm>
                <a:off x="883333" y="3037425"/>
                <a:ext cx="177525" cy="177525"/>
              </a:xfrm>
              <a:prstGeom prst="ellipse">
                <a:avLst/>
              </a:prstGeom>
              <a:solidFill>
                <a:srgbClr val="6C6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5</a:t>
                </a:r>
                <a:endParaRPr kumimoji="0" lang="ko-KR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C77FE53B-CD33-43C1-8B9D-5F70E8EB8C19}"/>
                  </a:ext>
                </a:extLst>
              </p:cNvPr>
              <p:cNvSpPr/>
              <p:nvPr/>
            </p:nvSpPr>
            <p:spPr>
              <a:xfrm>
                <a:off x="851124" y="4971292"/>
                <a:ext cx="177525" cy="177525"/>
              </a:xfrm>
              <a:prstGeom prst="ellipse">
                <a:avLst/>
              </a:prstGeom>
              <a:solidFill>
                <a:srgbClr val="6C6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off</a:t>
                </a:r>
                <a:endParaRPr kumimoji="0" lang="ko-KR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7" name="그룹 26"/>
            <p:cNvGrpSpPr/>
            <p:nvPr/>
          </p:nvGrpSpPr>
          <p:grpSpPr>
            <a:xfrm>
              <a:off x="493486" y="348343"/>
              <a:ext cx="11393714" cy="566057"/>
              <a:chOff x="493486" y="348343"/>
              <a:chExt cx="11393714" cy="566057"/>
            </a:xfrm>
          </p:grpSpPr>
          <p:sp>
            <p:nvSpPr>
              <p:cNvPr id="2" name="양쪽 모서리가 둥근 사각형 1"/>
              <p:cNvSpPr/>
              <p:nvPr/>
            </p:nvSpPr>
            <p:spPr>
              <a:xfrm>
                <a:off x="493486" y="348343"/>
                <a:ext cx="11393714" cy="566057"/>
              </a:xfrm>
              <a:prstGeom prst="round2SameRect">
                <a:avLst>
                  <a:gd name="adj1" fmla="val 34856"/>
                  <a:gd name="adj2" fmla="val 0"/>
                </a:avLst>
              </a:prstGeom>
              <a:solidFill>
                <a:srgbClr val="B1A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Herstory</a:t>
                </a:r>
              </a:p>
            </p:txBody>
          </p:sp>
          <p:sp>
            <p:nvSpPr>
              <p:cNvPr id="6" name="한쪽 모서리가 둥근 사각형 5"/>
              <p:cNvSpPr/>
              <p:nvPr/>
            </p:nvSpPr>
            <p:spPr>
              <a:xfrm>
                <a:off x="9681028" y="348343"/>
                <a:ext cx="2206172" cy="566057"/>
              </a:xfrm>
              <a:prstGeom prst="round1Rect">
                <a:avLst>
                  <a:gd name="adj" fmla="val 29287"/>
                </a:avLst>
              </a:prstGeom>
              <a:solidFill>
                <a:srgbClr val="A7A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6" name="모서리가 둥근 직사각형 25"/>
              <p:cNvSpPr/>
              <p:nvPr/>
            </p:nvSpPr>
            <p:spPr>
              <a:xfrm>
                <a:off x="6724650" y="489856"/>
                <a:ext cx="2603500" cy="28302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0ACDF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Gender-Based Violence</a:t>
                </a:r>
                <a:endPara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B0ACDF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5" name="자유형 24">
                <a:extLst>
                  <a:ext uri="{FF2B5EF4-FFF2-40B4-BE49-F238E27FC236}">
                    <a16:creationId xmlns:a16="http://schemas.microsoft.com/office/drawing/2014/main" id="{19813B03-EA50-4633-810C-A260E09EEFB2}"/>
                  </a:ext>
                </a:extLst>
              </p:cNvPr>
              <p:cNvSpPr/>
              <p:nvPr/>
            </p:nvSpPr>
            <p:spPr>
              <a:xfrm>
                <a:off x="9031252" y="548140"/>
                <a:ext cx="166824" cy="166458"/>
              </a:xfrm>
              <a:custGeom>
                <a:avLst/>
                <a:gdLst>
                  <a:gd name="connsiteX0" fmla="*/ 110490 w 279199"/>
                  <a:gd name="connsiteY0" fmla="*/ 34833 h 278586"/>
                  <a:gd name="connsiteX1" fmla="*/ 34833 w 279199"/>
                  <a:gd name="connsiteY1" fmla="*/ 110490 h 278586"/>
                  <a:gd name="connsiteX2" fmla="*/ 110490 w 279199"/>
                  <a:gd name="connsiteY2" fmla="*/ 186147 h 278586"/>
                  <a:gd name="connsiteX3" fmla="*/ 186147 w 279199"/>
                  <a:gd name="connsiteY3" fmla="*/ 110490 h 278586"/>
                  <a:gd name="connsiteX4" fmla="*/ 110490 w 279199"/>
                  <a:gd name="connsiteY4" fmla="*/ 34833 h 278586"/>
                  <a:gd name="connsiteX5" fmla="*/ 110490 w 279199"/>
                  <a:gd name="connsiteY5" fmla="*/ 0 h 278586"/>
                  <a:gd name="connsiteX6" fmla="*/ 220980 w 279199"/>
                  <a:gd name="connsiteY6" fmla="*/ 110490 h 278586"/>
                  <a:gd name="connsiteX7" fmla="*/ 212297 w 279199"/>
                  <a:gd name="connsiteY7" fmla="*/ 153498 h 278586"/>
                  <a:gd name="connsiteX8" fmla="*/ 201537 w 279199"/>
                  <a:gd name="connsiteY8" fmla="*/ 169457 h 278586"/>
                  <a:gd name="connsiteX9" fmla="*/ 203009 w 279199"/>
                  <a:gd name="connsiteY9" fmla="*/ 170067 h 278586"/>
                  <a:gd name="connsiteX10" fmla="*/ 272504 w 279199"/>
                  <a:gd name="connsiteY10" fmla="*/ 239563 h 278586"/>
                  <a:gd name="connsiteX11" fmla="*/ 272504 w 279199"/>
                  <a:gd name="connsiteY11" fmla="*/ 271892 h 278586"/>
                  <a:gd name="connsiteX12" fmla="*/ 272504 w 279199"/>
                  <a:gd name="connsiteY12" fmla="*/ 271890 h 278586"/>
                  <a:gd name="connsiteX13" fmla="*/ 240175 w 279199"/>
                  <a:gd name="connsiteY13" fmla="*/ 271890 h 278586"/>
                  <a:gd name="connsiteX14" fmla="*/ 170680 w 279199"/>
                  <a:gd name="connsiteY14" fmla="*/ 202396 h 278586"/>
                  <a:gd name="connsiteX15" fmla="*/ 170135 w 279199"/>
                  <a:gd name="connsiteY15" fmla="*/ 201080 h 278586"/>
                  <a:gd name="connsiteX16" fmla="*/ 153498 w 279199"/>
                  <a:gd name="connsiteY16" fmla="*/ 212297 h 278586"/>
                  <a:gd name="connsiteX17" fmla="*/ 110490 w 279199"/>
                  <a:gd name="connsiteY17" fmla="*/ 220980 h 278586"/>
                  <a:gd name="connsiteX18" fmla="*/ 0 w 279199"/>
                  <a:gd name="connsiteY18" fmla="*/ 110490 h 278586"/>
                  <a:gd name="connsiteX19" fmla="*/ 110490 w 279199"/>
                  <a:gd name="connsiteY19" fmla="*/ 0 h 278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79199" h="278586">
                    <a:moveTo>
                      <a:pt x="110490" y="34833"/>
                    </a:moveTo>
                    <a:cubicBezTo>
                      <a:pt x="68706" y="34833"/>
                      <a:pt x="34833" y="68706"/>
                      <a:pt x="34833" y="110490"/>
                    </a:cubicBezTo>
                    <a:cubicBezTo>
                      <a:pt x="34833" y="152274"/>
                      <a:pt x="68706" y="186147"/>
                      <a:pt x="110490" y="186147"/>
                    </a:cubicBezTo>
                    <a:cubicBezTo>
                      <a:pt x="152274" y="186147"/>
                      <a:pt x="186147" y="152274"/>
                      <a:pt x="186147" y="110490"/>
                    </a:cubicBezTo>
                    <a:cubicBezTo>
                      <a:pt x="186147" y="68706"/>
                      <a:pt x="152274" y="34833"/>
                      <a:pt x="110490" y="34833"/>
                    </a:cubicBezTo>
                    <a:close/>
                    <a:moveTo>
                      <a:pt x="110490" y="0"/>
                    </a:moveTo>
                    <a:cubicBezTo>
                      <a:pt x="171512" y="0"/>
                      <a:pt x="220980" y="49468"/>
                      <a:pt x="220980" y="110490"/>
                    </a:cubicBezTo>
                    <a:cubicBezTo>
                      <a:pt x="220980" y="125746"/>
                      <a:pt x="217888" y="140279"/>
                      <a:pt x="212297" y="153498"/>
                    </a:cubicBezTo>
                    <a:lnTo>
                      <a:pt x="201537" y="169457"/>
                    </a:lnTo>
                    <a:lnTo>
                      <a:pt x="203009" y="170067"/>
                    </a:lnTo>
                    <a:cubicBezTo>
                      <a:pt x="226174" y="193232"/>
                      <a:pt x="249339" y="216398"/>
                      <a:pt x="272504" y="239563"/>
                    </a:cubicBezTo>
                    <a:cubicBezTo>
                      <a:pt x="281431" y="248490"/>
                      <a:pt x="281431" y="262965"/>
                      <a:pt x="272504" y="271892"/>
                    </a:cubicBezTo>
                    <a:lnTo>
                      <a:pt x="272504" y="271890"/>
                    </a:lnTo>
                    <a:cubicBezTo>
                      <a:pt x="263576" y="280818"/>
                      <a:pt x="249102" y="280818"/>
                      <a:pt x="240175" y="271890"/>
                    </a:cubicBezTo>
                    <a:lnTo>
                      <a:pt x="170680" y="202396"/>
                    </a:lnTo>
                    <a:lnTo>
                      <a:pt x="170135" y="201080"/>
                    </a:lnTo>
                    <a:lnTo>
                      <a:pt x="153498" y="212297"/>
                    </a:lnTo>
                    <a:cubicBezTo>
                      <a:pt x="140279" y="217888"/>
                      <a:pt x="125746" y="220980"/>
                      <a:pt x="110490" y="220980"/>
                    </a:cubicBezTo>
                    <a:cubicBezTo>
                      <a:pt x="49468" y="220980"/>
                      <a:pt x="0" y="171512"/>
                      <a:pt x="0" y="110490"/>
                    </a:cubicBezTo>
                    <a:cubicBezTo>
                      <a:pt x="0" y="49468"/>
                      <a:pt x="49468" y="0"/>
                      <a:pt x="110490" y="0"/>
                    </a:cubicBezTo>
                    <a:close/>
                  </a:path>
                </a:pathLst>
              </a:custGeom>
              <a:solidFill>
                <a:srgbClr val="B0AC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sp>
        <p:nvSpPr>
          <p:cNvPr id="4" name="자유형 3"/>
          <p:cNvSpPr/>
          <p:nvPr/>
        </p:nvSpPr>
        <p:spPr>
          <a:xfrm>
            <a:off x="1753903" y="3579509"/>
            <a:ext cx="9125272" cy="47047"/>
          </a:xfrm>
          <a:custGeom>
            <a:avLst/>
            <a:gdLst>
              <a:gd name="connsiteX0" fmla="*/ 0 w 9363075"/>
              <a:gd name="connsiteY0" fmla="*/ 3324225 h 3324225"/>
              <a:gd name="connsiteX1" fmla="*/ 1371600 w 9363075"/>
              <a:gd name="connsiteY1" fmla="*/ 3019425 h 3324225"/>
              <a:gd name="connsiteX2" fmla="*/ 2667000 w 9363075"/>
              <a:gd name="connsiteY2" fmla="*/ 2371725 h 3324225"/>
              <a:gd name="connsiteX3" fmla="*/ 3990975 w 9363075"/>
              <a:gd name="connsiteY3" fmla="*/ 2028825 h 3324225"/>
              <a:gd name="connsiteX4" fmla="*/ 5381625 w 9363075"/>
              <a:gd name="connsiteY4" fmla="*/ 1666875 h 3324225"/>
              <a:gd name="connsiteX5" fmla="*/ 6743700 w 9363075"/>
              <a:gd name="connsiteY5" fmla="*/ 800100 h 3324225"/>
              <a:gd name="connsiteX6" fmla="*/ 8048625 w 9363075"/>
              <a:gd name="connsiteY6" fmla="*/ 647700 h 3324225"/>
              <a:gd name="connsiteX7" fmla="*/ 9363075 w 9363075"/>
              <a:gd name="connsiteY7" fmla="*/ 0 h 332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63075" h="3324225">
                <a:moveTo>
                  <a:pt x="0" y="3324225"/>
                </a:moveTo>
                <a:lnTo>
                  <a:pt x="1371600" y="3019425"/>
                </a:lnTo>
                <a:lnTo>
                  <a:pt x="2667000" y="2371725"/>
                </a:lnTo>
                <a:lnTo>
                  <a:pt x="3990975" y="2028825"/>
                </a:lnTo>
                <a:lnTo>
                  <a:pt x="5381625" y="1666875"/>
                </a:lnTo>
                <a:lnTo>
                  <a:pt x="6743700" y="800100"/>
                </a:lnTo>
                <a:lnTo>
                  <a:pt x="8048625" y="647700"/>
                </a:lnTo>
                <a:lnTo>
                  <a:pt x="9363075" y="0"/>
                </a:lnTo>
              </a:path>
            </a:pathLst>
          </a:custGeom>
          <a:noFill/>
          <a:ln w="28575">
            <a:solidFill>
              <a:srgbClr val="6C6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363488" y="1772337"/>
            <a:ext cx="3282588" cy="783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May 17</a:t>
            </a:r>
            <a:r>
              <a:rPr kumimoji="0" lang="en-US" altLang="ko-KR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th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2016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Femicide at Gangnam Station 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1" name="자유형 60"/>
          <p:cNvSpPr/>
          <p:nvPr/>
        </p:nvSpPr>
        <p:spPr>
          <a:xfrm>
            <a:off x="1853130" y="2283935"/>
            <a:ext cx="448792" cy="981142"/>
          </a:xfrm>
          <a:custGeom>
            <a:avLst/>
            <a:gdLst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11574 w 1921397"/>
              <a:gd name="connsiteY2" fmla="*/ 1759351 h 1759351"/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8399 w 1921397"/>
              <a:gd name="connsiteY2" fmla="*/ 1759351 h 1759351"/>
              <a:gd name="connsiteX0" fmla="*/ 2030726 w 2030726"/>
              <a:gd name="connsiteY0" fmla="*/ 0 h 2734904"/>
              <a:gd name="connsiteX1" fmla="*/ 0 w 2030726"/>
              <a:gd name="connsiteY1" fmla="*/ 2283492 h 2734904"/>
              <a:gd name="connsiteX2" fmla="*/ 8399 w 2030726"/>
              <a:gd name="connsiteY2" fmla="*/ 2734904 h 2734904"/>
              <a:gd name="connsiteX0" fmla="*/ 2022327 w 2022327"/>
              <a:gd name="connsiteY0" fmla="*/ 0 h 2734904"/>
              <a:gd name="connsiteX1" fmla="*/ 11 w 2022327"/>
              <a:gd name="connsiteY1" fmla="*/ 1383629 h 2734904"/>
              <a:gd name="connsiteX2" fmla="*/ 0 w 2022327"/>
              <a:gd name="connsiteY2" fmla="*/ 2734904 h 273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2327" h="2734904">
                <a:moveTo>
                  <a:pt x="2022327" y="0"/>
                </a:moveTo>
                <a:lnTo>
                  <a:pt x="11" y="1383629"/>
                </a:lnTo>
                <a:cubicBezTo>
                  <a:pt x="7" y="1834054"/>
                  <a:pt x="4" y="2284479"/>
                  <a:pt x="0" y="2734904"/>
                </a:cubicBezTo>
              </a:path>
            </a:pathLst>
          </a:custGeom>
          <a:noFill/>
          <a:ln>
            <a:solidFill>
              <a:srgbClr val="B0ACDF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2" name="타원 61"/>
          <p:cNvSpPr/>
          <p:nvPr/>
        </p:nvSpPr>
        <p:spPr>
          <a:xfrm>
            <a:off x="1614761" y="3356992"/>
            <a:ext cx="448791" cy="448791"/>
          </a:xfrm>
          <a:prstGeom prst="ellipse">
            <a:avLst/>
          </a:prstGeom>
          <a:solidFill>
            <a:srgbClr val="6C60E0"/>
          </a:solidFill>
          <a:ln w="0">
            <a:solidFill>
              <a:srgbClr val="B0AC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D77AD0F3-2769-42A8-99B9-52C5A44F28B3}"/>
              </a:ext>
            </a:extLst>
          </p:cNvPr>
          <p:cNvSpPr/>
          <p:nvPr/>
        </p:nvSpPr>
        <p:spPr>
          <a:xfrm>
            <a:off x="3780386" y="3378636"/>
            <a:ext cx="448791" cy="448791"/>
          </a:xfrm>
          <a:prstGeom prst="ellipse">
            <a:avLst/>
          </a:prstGeom>
          <a:solidFill>
            <a:srgbClr val="6C60E0"/>
          </a:solidFill>
          <a:ln w="0">
            <a:solidFill>
              <a:srgbClr val="B0AC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9" name="자유형 60">
            <a:extLst>
              <a:ext uri="{FF2B5EF4-FFF2-40B4-BE49-F238E27FC236}">
                <a16:creationId xmlns:a16="http://schemas.microsoft.com/office/drawing/2014/main" id="{8929C4CE-7CB7-4567-A901-5DE8225D7A52}"/>
              </a:ext>
            </a:extLst>
          </p:cNvPr>
          <p:cNvSpPr/>
          <p:nvPr/>
        </p:nvSpPr>
        <p:spPr>
          <a:xfrm flipH="1">
            <a:off x="4016173" y="4010634"/>
            <a:ext cx="651059" cy="905840"/>
          </a:xfrm>
          <a:custGeom>
            <a:avLst/>
            <a:gdLst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11574 w 1921397"/>
              <a:gd name="connsiteY2" fmla="*/ 1759351 h 1759351"/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8399 w 1921397"/>
              <a:gd name="connsiteY2" fmla="*/ 1759351 h 1759351"/>
              <a:gd name="connsiteX0" fmla="*/ 2030726 w 2030726"/>
              <a:gd name="connsiteY0" fmla="*/ 0 h 2734904"/>
              <a:gd name="connsiteX1" fmla="*/ 0 w 2030726"/>
              <a:gd name="connsiteY1" fmla="*/ 2283492 h 2734904"/>
              <a:gd name="connsiteX2" fmla="*/ 8399 w 2030726"/>
              <a:gd name="connsiteY2" fmla="*/ 2734904 h 2734904"/>
              <a:gd name="connsiteX0" fmla="*/ 2022327 w 2022327"/>
              <a:gd name="connsiteY0" fmla="*/ 0 h 2734904"/>
              <a:gd name="connsiteX1" fmla="*/ 11 w 2022327"/>
              <a:gd name="connsiteY1" fmla="*/ 1383629 h 2734904"/>
              <a:gd name="connsiteX2" fmla="*/ 0 w 2022327"/>
              <a:gd name="connsiteY2" fmla="*/ 2734904 h 273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2327" h="2734904">
                <a:moveTo>
                  <a:pt x="2022327" y="0"/>
                </a:moveTo>
                <a:lnTo>
                  <a:pt x="11" y="1383629"/>
                </a:lnTo>
                <a:cubicBezTo>
                  <a:pt x="7" y="1834054"/>
                  <a:pt x="4" y="2284479"/>
                  <a:pt x="0" y="2734904"/>
                </a:cubicBezTo>
              </a:path>
            </a:pathLst>
          </a:custGeom>
          <a:noFill/>
          <a:ln>
            <a:solidFill>
              <a:srgbClr val="B0ACDF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D693C1E1-83D5-4B12-AC66-4576240904CB}"/>
              </a:ext>
            </a:extLst>
          </p:cNvPr>
          <p:cNvSpPr/>
          <p:nvPr/>
        </p:nvSpPr>
        <p:spPr>
          <a:xfrm>
            <a:off x="3759739" y="5014776"/>
            <a:ext cx="3282588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January 30th, 2018</a:t>
            </a: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304DCEE7-4FCB-4D11-9F19-F34B1E9E2BE5}"/>
              </a:ext>
            </a:extLst>
          </p:cNvPr>
          <p:cNvSpPr/>
          <p:nvPr/>
        </p:nvSpPr>
        <p:spPr>
          <a:xfrm>
            <a:off x="6309968" y="3355113"/>
            <a:ext cx="448791" cy="448791"/>
          </a:xfrm>
          <a:prstGeom prst="ellipse">
            <a:avLst/>
          </a:prstGeom>
          <a:solidFill>
            <a:srgbClr val="6C60E0"/>
          </a:solidFill>
          <a:ln w="0">
            <a:solidFill>
              <a:srgbClr val="B0AC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2" name="자유형 60">
            <a:extLst>
              <a:ext uri="{FF2B5EF4-FFF2-40B4-BE49-F238E27FC236}">
                <a16:creationId xmlns:a16="http://schemas.microsoft.com/office/drawing/2014/main" id="{95C87840-AB6F-46AD-B1FA-62A2C8373C9A}"/>
              </a:ext>
            </a:extLst>
          </p:cNvPr>
          <p:cNvSpPr/>
          <p:nvPr/>
        </p:nvSpPr>
        <p:spPr>
          <a:xfrm>
            <a:off x="6524726" y="1988840"/>
            <a:ext cx="723401" cy="1200935"/>
          </a:xfrm>
          <a:custGeom>
            <a:avLst/>
            <a:gdLst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11574 w 1921397"/>
              <a:gd name="connsiteY2" fmla="*/ 1759351 h 1759351"/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8399 w 1921397"/>
              <a:gd name="connsiteY2" fmla="*/ 1759351 h 1759351"/>
              <a:gd name="connsiteX0" fmla="*/ 2030726 w 2030726"/>
              <a:gd name="connsiteY0" fmla="*/ 0 h 2734904"/>
              <a:gd name="connsiteX1" fmla="*/ 0 w 2030726"/>
              <a:gd name="connsiteY1" fmla="*/ 2283492 h 2734904"/>
              <a:gd name="connsiteX2" fmla="*/ 8399 w 2030726"/>
              <a:gd name="connsiteY2" fmla="*/ 2734904 h 2734904"/>
              <a:gd name="connsiteX0" fmla="*/ 2022327 w 2022327"/>
              <a:gd name="connsiteY0" fmla="*/ 0 h 2734904"/>
              <a:gd name="connsiteX1" fmla="*/ 11 w 2022327"/>
              <a:gd name="connsiteY1" fmla="*/ 1383629 h 2734904"/>
              <a:gd name="connsiteX2" fmla="*/ 0 w 2022327"/>
              <a:gd name="connsiteY2" fmla="*/ 2734904 h 273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2327" h="2734904">
                <a:moveTo>
                  <a:pt x="2022327" y="0"/>
                </a:moveTo>
                <a:lnTo>
                  <a:pt x="11" y="1383629"/>
                </a:lnTo>
                <a:cubicBezTo>
                  <a:pt x="7" y="1834054"/>
                  <a:pt x="4" y="2284479"/>
                  <a:pt x="0" y="2734904"/>
                </a:cubicBezTo>
              </a:path>
            </a:pathLst>
          </a:custGeom>
          <a:noFill/>
          <a:ln>
            <a:solidFill>
              <a:srgbClr val="B0ACDF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1A95C3CB-057A-4ABC-B3C1-AAAEEA1CFFBB}"/>
              </a:ext>
            </a:extLst>
          </p:cNvPr>
          <p:cNvSpPr/>
          <p:nvPr/>
        </p:nvSpPr>
        <p:spPr>
          <a:xfrm>
            <a:off x="7462439" y="1597162"/>
            <a:ext cx="3282588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April, 2018</a:t>
            </a: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C6F211C7-DC64-4B22-A687-63C1F80693FE}"/>
              </a:ext>
            </a:extLst>
          </p:cNvPr>
          <p:cNvSpPr/>
          <p:nvPr/>
        </p:nvSpPr>
        <p:spPr>
          <a:xfrm>
            <a:off x="8658206" y="3333496"/>
            <a:ext cx="448791" cy="448791"/>
          </a:xfrm>
          <a:prstGeom prst="ellipse">
            <a:avLst/>
          </a:prstGeom>
          <a:solidFill>
            <a:srgbClr val="6C60E0"/>
          </a:solidFill>
          <a:ln w="0">
            <a:solidFill>
              <a:srgbClr val="B0AC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5" name="자유형 60">
            <a:extLst>
              <a:ext uri="{FF2B5EF4-FFF2-40B4-BE49-F238E27FC236}">
                <a16:creationId xmlns:a16="http://schemas.microsoft.com/office/drawing/2014/main" id="{ED77F142-C7EF-40F8-9449-B804CA2C1A52}"/>
              </a:ext>
            </a:extLst>
          </p:cNvPr>
          <p:cNvSpPr/>
          <p:nvPr/>
        </p:nvSpPr>
        <p:spPr>
          <a:xfrm flipH="1">
            <a:off x="9020321" y="3945784"/>
            <a:ext cx="651059" cy="905840"/>
          </a:xfrm>
          <a:custGeom>
            <a:avLst/>
            <a:gdLst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11574 w 1921397"/>
              <a:gd name="connsiteY2" fmla="*/ 1759351 h 1759351"/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8399 w 1921397"/>
              <a:gd name="connsiteY2" fmla="*/ 1759351 h 1759351"/>
              <a:gd name="connsiteX0" fmla="*/ 2030726 w 2030726"/>
              <a:gd name="connsiteY0" fmla="*/ 0 h 2734904"/>
              <a:gd name="connsiteX1" fmla="*/ 0 w 2030726"/>
              <a:gd name="connsiteY1" fmla="*/ 2283492 h 2734904"/>
              <a:gd name="connsiteX2" fmla="*/ 8399 w 2030726"/>
              <a:gd name="connsiteY2" fmla="*/ 2734904 h 2734904"/>
              <a:gd name="connsiteX0" fmla="*/ 2022327 w 2022327"/>
              <a:gd name="connsiteY0" fmla="*/ 0 h 2734904"/>
              <a:gd name="connsiteX1" fmla="*/ 11 w 2022327"/>
              <a:gd name="connsiteY1" fmla="*/ 1383629 h 2734904"/>
              <a:gd name="connsiteX2" fmla="*/ 0 w 2022327"/>
              <a:gd name="connsiteY2" fmla="*/ 2734904 h 273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2327" h="2734904">
                <a:moveTo>
                  <a:pt x="2022327" y="0"/>
                </a:moveTo>
                <a:lnTo>
                  <a:pt x="11" y="1383629"/>
                </a:lnTo>
                <a:cubicBezTo>
                  <a:pt x="7" y="1834054"/>
                  <a:pt x="4" y="2284479"/>
                  <a:pt x="0" y="2734904"/>
                </a:cubicBezTo>
              </a:path>
            </a:pathLst>
          </a:custGeom>
          <a:noFill/>
          <a:ln>
            <a:solidFill>
              <a:srgbClr val="B0ACDF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F8C47333-8257-44CA-8B36-096BA523C235}"/>
              </a:ext>
            </a:extLst>
          </p:cNvPr>
          <p:cNvSpPr/>
          <p:nvPr/>
        </p:nvSpPr>
        <p:spPr>
          <a:xfrm>
            <a:off x="8925833" y="4869160"/>
            <a:ext cx="3282588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2019</a:t>
            </a: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F245D557-8BCF-4432-B5A6-7EC947B3C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6"/>
          <a:stretch/>
        </p:blipFill>
        <p:spPr>
          <a:xfrm>
            <a:off x="2458910" y="2716931"/>
            <a:ext cx="4171397" cy="215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2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/>
          <p:cNvGrpSpPr/>
          <p:nvPr/>
        </p:nvGrpSpPr>
        <p:grpSpPr>
          <a:xfrm>
            <a:off x="399143" y="292598"/>
            <a:ext cx="11393714" cy="6125030"/>
            <a:chOff x="493486" y="348343"/>
            <a:chExt cx="11393714" cy="6125030"/>
          </a:xfrm>
          <a:effectLst>
            <a:outerShdw blurRad="165100" dist="50800" dir="2700000" algn="tl" rotWithShape="0">
              <a:schemeClr val="tx1">
                <a:alpha val="40000"/>
              </a:schemeClr>
            </a:outerShdw>
          </a:effectLst>
        </p:grpSpPr>
        <p:sp>
          <p:nvSpPr>
            <p:cNvPr id="5" name="양쪽 모서리가 둥근 사각형 4"/>
            <p:cNvSpPr/>
            <p:nvPr/>
          </p:nvSpPr>
          <p:spPr>
            <a:xfrm>
              <a:off x="493486" y="914400"/>
              <a:ext cx="11393714" cy="5558971"/>
            </a:xfrm>
            <a:prstGeom prst="round2SameRect">
              <a:avLst>
                <a:gd name="adj1" fmla="val 0"/>
                <a:gd name="adj2" fmla="val 3394"/>
              </a:avLst>
            </a:prstGeom>
            <a:solidFill>
              <a:srgbClr val="F2F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" name="한쪽 모서리가 둥근 사각형 6"/>
            <p:cNvSpPr/>
            <p:nvPr/>
          </p:nvSpPr>
          <p:spPr>
            <a:xfrm rot="16200000" flipH="1">
              <a:off x="-2002971" y="3410857"/>
              <a:ext cx="5558974" cy="566057"/>
            </a:xfrm>
            <a:prstGeom prst="round1Rect">
              <a:avLst>
                <a:gd name="adj" fmla="val 32989"/>
              </a:avLst>
            </a:prstGeom>
            <a:solidFill>
              <a:srgbClr val="E6E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611481" y="2255893"/>
              <a:ext cx="332066" cy="2341508"/>
              <a:chOff x="655381" y="2395195"/>
              <a:chExt cx="405477" cy="2859154"/>
            </a:xfrm>
          </p:grpSpPr>
          <p:sp>
            <p:nvSpPr>
              <p:cNvPr id="8" name="Freeform 9">
                <a:extLst>
                  <a:ext uri="{FF2B5EF4-FFF2-40B4-BE49-F238E27FC236}">
                    <a16:creationId xmlns:a16="http://schemas.microsoft.com/office/drawing/2014/main" id="{8F6AB17A-3FA7-474D-BBEF-83CB2760D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543" y="3137572"/>
                <a:ext cx="141676" cy="186968"/>
              </a:xfrm>
              <a:custGeom>
                <a:avLst/>
                <a:gdLst>
                  <a:gd name="T0" fmla="*/ 1093 w 9310"/>
                  <a:gd name="T1" fmla="*/ 12245 h 12286"/>
                  <a:gd name="T2" fmla="*/ 582 w 9310"/>
                  <a:gd name="T3" fmla="*/ 12007 h 12286"/>
                  <a:gd name="T4" fmla="*/ 279 w 9310"/>
                  <a:gd name="T5" fmla="*/ 11710 h 12286"/>
                  <a:gd name="T6" fmla="*/ 42 w 9310"/>
                  <a:gd name="T7" fmla="*/ 11209 h 12286"/>
                  <a:gd name="T8" fmla="*/ 0 w 9310"/>
                  <a:gd name="T9" fmla="*/ 1919 h 12286"/>
                  <a:gd name="T10" fmla="*/ 117 w 9310"/>
                  <a:gd name="T11" fmla="*/ 1260 h 12286"/>
                  <a:gd name="T12" fmla="*/ 498 w 9310"/>
                  <a:gd name="T13" fmla="*/ 629 h 12286"/>
                  <a:gd name="T14" fmla="*/ 1088 w 9310"/>
                  <a:gd name="T15" fmla="*/ 189 h 12286"/>
                  <a:gd name="T16" fmla="*/ 1821 w 9310"/>
                  <a:gd name="T17" fmla="*/ 1 h 12286"/>
                  <a:gd name="T18" fmla="*/ 7682 w 9310"/>
                  <a:gd name="T19" fmla="*/ 22 h 12286"/>
                  <a:gd name="T20" fmla="*/ 8385 w 9310"/>
                  <a:gd name="T21" fmla="*/ 278 h 12286"/>
                  <a:gd name="T22" fmla="*/ 8929 w 9310"/>
                  <a:gd name="T23" fmla="*/ 772 h 12286"/>
                  <a:gd name="T24" fmla="*/ 9250 w 9310"/>
                  <a:gd name="T25" fmla="*/ 1440 h 12286"/>
                  <a:gd name="T26" fmla="*/ 9310 w 9310"/>
                  <a:gd name="T27" fmla="*/ 8471 h 12286"/>
                  <a:gd name="T28" fmla="*/ 9201 w 9310"/>
                  <a:gd name="T29" fmla="*/ 8777 h 12286"/>
                  <a:gd name="T30" fmla="*/ 8880 w 9310"/>
                  <a:gd name="T31" fmla="*/ 8949 h 12286"/>
                  <a:gd name="T32" fmla="*/ 8601 w 9310"/>
                  <a:gd name="T33" fmla="*/ 8894 h 12286"/>
                  <a:gd name="T34" fmla="*/ 8370 w 9310"/>
                  <a:gd name="T35" fmla="*/ 8615 h 12286"/>
                  <a:gd name="T36" fmla="*/ 8349 w 9310"/>
                  <a:gd name="T37" fmla="*/ 1870 h 12286"/>
                  <a:gd name="T38" fmla="*/ 8255 w 9310"/>
                  <a:gd name="T39" fmla="*/ 1503 h 12286"/>
                  <a:gd name="T40" fmla="*/ 8035 w 9310"/>
                  <a:gd name="T41" fmla="*/ 1209 h 12286"/>
                  <a:gd name="T42" fmla="*/ 7720 w 9310"/>
                  <a:gd name="T43" fmla="*/ 1018 h 12286"/>
                  <a:gd name="T44" fmla="*/ 7390 w 9310"/>
                  <a:gd name="T45" fmla="*/ 960 h 12286"/>
                  <a:gd name="T46" fmla="*/ 1680 w 9310"/>
                  <a:gd name="T47" fmla="*/ 989 h 12286"/>
                  <a:gd name="T48" fmla="*/ 1346 w 9310"/>
                  <a:gd name="T49" fmla="*/ 1150 h 12286"/>
                  <a:gd name="T50" fmla="*/ 1098 w 9310"/>
                  <a:gd name="T51" fmla="*/ 1423 h 12286"/>
                  <a:gd name="T52" fmla="*/ 970 w 9310"/>
                  <a:gd name="T53" fmla="*/ 1774 h 12286"/>
                  <a:gd name="T54" fmla="*/ 962 w 9310"/>
                  <a:gd name="T55" fmla="*/ 10904 h 12286"/>
                  <a:gd name="T56" fmla="*/ 1091 w 9310"/>
                  <a:gd name="T57" fmla="*/ 11185 h 12286"/>
                  <a:gd name="T58" fmla="*/ 1405 w 9310"/>
                  <a:gd name="T59" fmla="*/ 11326 h 12286"/>
                  <a:gd name="T60" fmla="*/ 1677 w 9310"/>
                  <a:gd name="T61" fmla="*/ 11273 h 12286"/>
                  <a:gd name="T62" fmla="*/ 4346 w 9310"/>
                  <a:gd name="T63" fmla="*/ 8559 h 12286"/>
                  <a:gd name="T64" fmla="*/ 4655 w 9310"/>
                  <a:gd name="T65" fmla="*/ 8448 h 12286"/>
                  <a:gd name="T66" fmla="*/ 4964 w 9310"/>
                  <a:gd name="T67" fmla="*/ 8559 h 12286"/>
                  <a:gd name="T68" fmla="*/ 7633 w 9310"/>
                  <a:gd name="T69" fmla="*/ 11273 h 12286"/>
                  <a:gd name="T70" fmla="*/ 7902 w 9310"/>
                  <a:gd name="T71" fmla="*/ 11326 h 12286"/>
                  <a:gd name="T72" fmla="*/ 8215 w 9310"/>
                  <a:gd name="T73" fmla="*/ 11182 h 12286"/>
                  <a:gd name="T74" fmla="*/ 8349 w 9310"/>
                  <a:gd name="T75" fmla="*/ 10897 h 12286"/>
                  <a:gd name="T76" fmla="*/ 8408 w 9310"/>
                  <a:gd name="T77" fmla="*/ 10618 h 12286"/>
                  <a:gd name="T78" fmla="*/ 8687 w 9310"/>
                  <a:gd name="T79" fmla="*/ 10387 h 12286"/>
                  <a:gd name="T80" fmla="*/ 8974 w 9310"/>
                  <a:gd name="T81" fmla="*/ 10387 h 12286"/>
                  <a:gd name="T82" fmla="*/ 9253 w 9310"/>
                  <a:gd name="T83" fmla="*/ 10618 h 12286"/>
                  <a:gd name="T84" fmla="*/ 9309 w 9310"/>
                  <a:gd name="T85" fmla="*/ 10920 h 12286"/>
                  <a:gd name="T86" fmla="*/ 9174 w 9310"/>
                  <a:gd name="T87" fmla="*/ 11466 h 12286"/>
                  <a:gd name="T88" fmla="*/ 8890 w 9310"/>
                  <a:gd name="T89" fmla="*/ 11865 h 12286"/>
                  <a:gd name="T90" fmla="*/ 8474 w 9310"/>
                  <a:gd name="T91" fmla="*/ 12151 h 12286"/>
                  <a:gd name="T92" fmla="*/ 7913 w 9310"/>
                  <a:gd name="T93" fmla="*/ 12286 h 12286"/>
                  <a:gd name="T94" fmla="*/ 7489 w 9310"/>
                  <a:gd name="T95" fmla="*/ 12242 h 12286"/>
                  <a:gd name="T96" fmla="*/ 6997 w 9310"/>
                  <a:gd name="T97" fmla="*/ 12001 h 12286"/>
                  <a:gd name="T98" fmla="*/ 2472 w 9310"/>
                  <a:gd name="T99" fmla="*/ 11859 h 12286"/>
                  <a:gd name="T100" fmla="*/ 2080 w 9310"/>
                  <a:gd name="T101" fmla="*/ 12145 h 12286"/>
                  <a:gd name="T102" fmla="*/ 1545 w 9310"/>
                  <a:gd name="T103" fmla="*/ 12285 h 12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10" h="12286">
                    <a:moveTo>
                      <a:pt x="1447" y="12286"/>
                    </a:moveTo>
                    <a:lnTo>
                      <a:pt x="1375" y="12286"/>
                    </a:lnTo>
                    <a:lnTo>
                      <a:pt x="1232" y="12272"/>
                    </a:lnTo>
                    <a:lnTo>
                      <a:pt x="1093" y="12245"/>
                    </a:lnTo>
                    <a:lnTo>
                      <a:pt x="957" y="12203"/>
                    </a:lnTo>
                    <a:lnTo>
                      <a:pt x="826" y="12150"/>
                    </a:lnTo>
                    <a:lnTo>
                      <a:pt x="700" y="12085"/>
                    </a:lnTo>
                    <a:lnTo>
                      <a:pt x="582" y="12007"/>
                    </a:lnTo>
                    <a:lnTo>
                      <a:pt x="471" y="11918"/>
                    </a:lnTo>
                    <a:lnTo>
                      <a:pt x="419" y="11869"/>
                    </a:lnTo>
                    <a:lnTo>
                      <a:pt x="370" y="11818"/>
                    </a:lnTo>
                    <a:lnTo>
                      <a:pt x="279" y="11710"/>
                    </a:lnTo>
                    <a:lnTo>
                      <a:pt x="202" y="11595"/>
                    </a:lnTo>
                    <a:lnTo>
                      <a:pt x="135" y="11471"/>
                    </a:lnTo>
                    <a:lnTo>
                      <a:pt x="82" y="11343"/>
                    </a:lnTo>
                    <a:lnTo>
                      <a:pt x="42" y="11209"/>
                    </a:lnTo>
                    <a:lnTo>
                      <a:pt x="14" y="11070"/>
                    </a:lnTo>
                    <a:lnTo>
                      <a:pt x="1" y="10927"/>
                    </a:lnTo>
                    <a:lnTo>
                      <a:pt x="0" y="10855"/>
                    </a:lnTo>
                    <a:lnTo>
                      <a:pt x="0" y="1919"/>
                    </a:lnTo>
                    <a:lnTo>
                      <a:pt x="1" y="1821"/>
                    </a:lnTo>
                    <a:lnTo>
                      <a:pt x="22" y="1627"/>
                    </a:lnTo>
                    <a:lnTo>
                      <a:pt x="60" y="1440"/>
                    </a:lnTo>
                    <a:lnTo>
                      <a:pt x="117" y="1260"/>
                    </a:lnTo>
                    <a:lnTo>
                      <a:pt x="189" y="1089"/>
                    </a:lnTo>
                    <a:lnTo>
                      <a:pt x="278" y="924"/>
                    </a:lnTo>
                    <a:lnTo>
                      <a:pt x="382" y="772"/>
                    </a:lnTo>
                    <a:lnTo>
                      <a:pt x="498" y="629"/>
                    </a:lnTo>
                    <a:lnTo>
                      <a:pt x="629" y="498"/>
                    </a:lnTo>
                    <a:lnTo>
                      <a:pt x="772" y="382"/>
                    </a:lnTo>
                    <a:lnTo>
                      <a:pt x="924" y="278"/>
                    </a:lnTo>
                    <a:lnTo>
                      <a:pt x="1088" y="189"/>
                    </a:lnTo>
                    <a:lnTo>
                      <a:pt x="1260" y="117"/>
                    </a:lnTo>
                    <a:lnTo>
                      <a:pt x="1440" y="60"/>
                    </a:lnTo>
                    <a:lnTo>
                      <a:pt x="1627" y="22"/>
                    </a:lnTo>
                    <a:lnTo>
                      <a:pt x="1821" y="1"/>
                    </a:lnTo>
                    <a:lnTo>
                      <a:pt x="1919" y="0"/>
                    </a:lnTo>
                    <a:lnTo>
                      <a:pt x="7390" y="0"/>
                    </a:lnTo>
                    <a:lnTo>
                      <a:pt x="7489" y="1"/>
                    </a:lnTo>
                    <a:lnTo>
                      <a:pt x="7682" y="22"/>
                    </a:lnTo>
                    <a:lnTo>
                      <a:pt x="7869" y="60"/>
                    </a:lnTo>
                    <a:lnTo>
                      <a:pt x="8049" y="117"/>
                    </a:lnTo>
                    <a:lnTo>
                      <a:pt x="8222" y="189"/>
                    </a:lnTo>
                    <a:lnTo>
                      <a:pt x="8385" y="278"/>
                    </a:lnTo>
                    <a:lnTo>
                      <a:pt x="8539" y="382"/>
                    </a:lnTo>
                    <a:lnTo>
                      <a:pt x="8681" y="498"/>
                    </a:lnTo>
                    <a:lnTo>
                      <a:pt x="8811" y="629"/>
                    </a:lnTo>
                    <a:lnTo>
                      <a:pt x="8929" y="772"/>
                    </a:lnTo>
                    <a:lnTo>
                      <a:pt x="9033" y="924"/>
                    </a:lnTo>
                    <a:lnTo>
                      <a:pt x="9120" y="1089"/>
                    </a:lnTo>
                    <a:lnTo>
                      <a:pt x="9194" y="1260"/>
                    </a:lnTo>
                    <a:lnTo>
                      <a:pt x="9250" y="1440"/>
                    </a:lnTo>
                    <a:lnTo>
                      <a:pt x="9289" y="1627"/>
                    </a:lnTo>
                    <a:lnTo>
                      <a:pt x="9308" y="1821"/>
                    </a:lnTo>
                    <a:lnTo>
                      <a:pt x="9310" y="1919"/>
                    </a:lnTo>
                    <a:lnTo>
                      <a:pt x="9310" y="8471"/>
                    </a:lnTo>
                    <a:lnTo>
                      <a:pt x="9308" y="8521"/>
                    </a:lnTo>
                    <a:lnTo>
                      <a:pt x="9289" y="8615"/>
                    </a:lnTo>
                    <a:lnTo>
                      <a:pt x="9253" y="8700"/>
                    </a:lnTo>
                    <a:lnTo>
                      <a:pt x="9201" y="8777"/>
                    </a:lnTo>
                    <a:lnTo>
                      <a:pt x="9136" y="8842"/>
                    </a:lnTo>
                    <a:lnTo>
                      <a:pt x="9058" y="8894"/>
                    </a:lnTo>
                    <a:lnTo>
                      <a:pt x="8974" y="8930"/>
                    </a:lnTo>
                    <a:lnTo>
                      <a:pt x="8880" y="8949"/>
                    </a:lnTo>
                    <a:lnTo>
                      <a:pt x="8830" y="8952"/>
                    </a:lnTo>
                    <a:lnTo>
                      <a:pt x="8781" y="8949"/>
                    </a:lnTo>
                    <a:lnTo>
                      <a:pt x="8687" y="8930"/>
                    </a:lnTo>
                    <a:lnTo>
                      <a:pt x="8601" y="8894"/>
                    </a:lnTo>
                    <a:lnTo>
                      <a:pt x="8524" y="8842"/>
                    </a:lnTo>
                    <a:lnTo>
                      <a:pt x="8460" y="8777"/>
                    </a:lnTo>
                    <a:lnTo>
                      <a:pt x="8408" y="8700"/>
                    </a:lnTo>
                    <a:lnTo>
                      <a:pt x="8370" y="8615"/>
                    </a:lnTo>
                    <a:lnTo>
                      <a:pt x="8352" y="8521"/>
                    </a:lnTo>
                    <a:lnTo>
                      <a:pt x="8350" y="8471"/>
                    </a:lnTo>
                    <a:lnTo>
                      <a:pt x="8350" y="1919"/>
                    </a:lnTo>
                    <a:lnTo>
                      <a:pt x="8349" y="1870"/>
                    </a:lnTo>
                    <a:lnTo>
                      <a:pt x="8340" y="1774"/>
                    </a:lnTo>
                    <a:lnTo>
                      <a:pt x="8320" y="1680"/>
                    </a:lnTo>
                    <a:lnTo>
                      <a:pt x="8293" y="1590"/>
                    </a:lnTo>
                    <a:lnTo>
                      <a:pt x="8255" y="1503"/>
                    </a:lnTo>
                    <a:lnTo>
                      <a:pt x="8211" y="1423"/>
                    </a:lnTo>
                    <a:lnTo>
                      <a:pt x="8160" y="1346"/>
                    </a:lnTo>
                    <a:lnTo>
                      <a:pt x="8101" y="1274"/>
                    </a:lnTo>
                    <a:lnTo>
                      <a:pt x="8035" y="1209"/>
                    </a:lnTo>
                    <a:lnTo>
                      <a:pt x="7964" y="1150"/>
                    </a:lnTo>
                    <a:lnTo>
                      <a:pt x="7888" y="1099"/>
                    </a:lnTo>
                    <a:lnTo>
                      <a:pt x="7806" y="1054"/>
                    </a:lnTo>
                    <a:lnTo>
                      <a:pt x="7720" y="1018"/>
                    </a:lnTo>
                    <a:lnTo>
                      <a:pt x="7630" y="989"/>
                    </a:lnTo>
                    <a:lnTo>
                      <a:pt x="7537" y="970"/>
                    </a:lnTo>
                    <a:lnTo>
                      <a:pt x="7440" y="960"/>
                    </a:lnTo>
                    <a:lnTo>
                      <a:pt x="7390" y="960"/>
                    </a:lnTo>
                    <a:lnTo>
                      <a:pt x="1919" y="960"/>
                    </a:lnTo>
                    <a:lnTo>
                      <a:pt x="1870" y="960"/>
                    </a:lnTo>
                    <a:lnTo>
                      <a:pt x="1774" y="970"/>
                    </a:lnTo>
                    <a:lnTo>
                      <a:pt x="1680" y="989"/>
                    </a:lnTo>
                    <a:lnTo>
                      <a:pt x="1589" y="1018"/>
                    </a:lnTo>
                    <a:lnTo>
                      <a:pt x="1503" y="1054"/>
                    </a:lnTo>
                    <a:lnTo>
                      <a:pt x="1422" y="1099"/>
                    </a:lnTo>
                    <a:lnTo>
                      <a:pt x="1346" y="1150"/>
                    </a:lnTo>
                    <a:lnTo>
                      <a:pt x="1274" y="1209"/>
                    </a:lnTo>
                    <a:lnTo>
                      <a:pt x="1209" y="1274"/>
                    </a:lnTo>
                    <a:lnTo>
                      <a:pt x="1150" y="1346"/>
                    </a:lnTo>
                    <a:lnTo>
                      <a:pt x="1098" y="1423"/>
                    </a:lnTo>
                    <a:lnTo>
                      <a:pt x="1054" y="1503"/>
                    </a:lnTo>
                    <a:lnTo>
                      <a:pt x="1018" y="1590"/>
                    </a:lnTo>
                    <a:lnTo>
                      <a:pt x="989" y="1680"/>
                    </a:lnTo>
                    <a:lnTo>
                      <a:pt x="970" y="1774"/>
                    </a:lnTo>
                    <a:lnTo>
                      <a:pt x="960" y="1870"/>
                    </a:lnTo>
                    <a:lnTo>
                      <a:pt x="960" y="1919"/>
                    </a:lnTo>
                    <a:lnTo>
                      <a:pt x="960" y="10855"/>
                    </a:lnTo>
                    <a:lnTo>
                      <a:pt x="962" y="10904"/>
                    </a:lnTo>
                    <a:lnTo>
                      <a:pt x="978" y="10995"/>
                    </a:lnTo>
                    <a:lnTo>
                      <a:pt x="1011" y="11078"/>
                    </a:lnTo>
                    <a:lnTo>
                      <a:pt x="1061" y="11152"/>
                    </a:lnTo>
                    <a:lnTo>
                      <a:pt x="1091" y="11185"/>
                    </a:lnTo>
                    <a:lnTo>
                      <a:pt x="1129" y="11218"/>
                    </a:lnTo>
                    <a:lnTo>
                      <a:pt x="1212" y="11271"/>
                    </a:lnTo>
                    <a:lnTo>
                      <a:pt x="1306" y="11307"/>
                    </a:lnTo>
                    <a:lnTo>
                      <a:pt x="1405" y="11326"/>
                    </a:lnTo>
                    <a:lnTo>
                      <a:pt x="1456" y="11327"/>
                    </a:lnTo>
                    <a:lnTo>
                      <a:pt x="1504" y="11325"/>
                    </a:lnTo>
                    <a:lnTo>
                      <a:pt x="1595" y="11307"/>
                    </a:lnTo>
                    <a:lnTo>
                      <a:pt x="1677" y="11273"/>
                    </a:lnTo>
                    <a:lnTo>
                      <a:pt x="1751" y="11222"/>
                    </a:lnTo>
                    <a:lnTo>
                      <a:pt x="1784" y="11191"/>
                    </a:lnTo>
                    <a:lnTo>
                      <a:pt x="4310" y="8592"/>
                    </a:lnTo>
                    <a:lnTo>
                      <a:pt x="4346" y="8559"/>
                    </a:lnTo>
                    <a:lnTo>
                      <a:pt x="4426" y="8505"/>
                    </a:lnTo>
                    <a:lnTo>
                      <a:pt x="4513" y="8468"/>
                    </a:lnTo>
                    <a:lnTo>
                      <a:pt x="4607" y="8449"/>
                    </a:lnTo>
                    <a:lnTo>
                      <a:pt x="4655" y="8448"/>
                    </a:lnTo>
                    <a:lnTo>
                      <a:pt x="4703" y="8449"/>
                    </a:lnTo>
                    <a:lnTo>
                      <a:pt x="4797" y="8468"/>
                    </a:lnTo>
                    <a:lnTo>
                      <a:pt x="4885" y="8505"/>
                    </a:lnTo>
                    <a:lnTo>
                      <a:pt x="4964" y="8559"/>
                    </a:lnTo>
                    <a:lnTo>
                      <a:pt x="4999" y="8592"/>
                    </a:lnTo>
                    <a:lnTo>
                      <a:pt x="7527" y="11191"/>
                    </a:lnTo>
                    <a:lnTo>
                      <a:pt x="7560" y="11222"/>
                    </a:lnTo>
                    <a:lnTo>
                      <a:pt x="7633" y="11273"/>
                    </a:lnTo>
                    <a:lnTo>
                      <a:pt x="7714" y="11307"/>
                    </a:lnTo>
                    <a:lnTo>
                      <a:pt x="7803" y="11325"/>
                    </a:lnTo>
                    <a:lnTo>
                      <a:pt x="7852" y="11327"/>
                    </a:lnTo>
                    <a:lnTo>
                      <a:pt x="7902" y="11326"/>
                    </a:lnTo>
                    <a:lnTo>
                      <a:pt x="8002" y="11306"/>
                    </a:lnTo>
                    <a:lnTo>
                      <a:pt x="8095" y="11270"/>
                    </a:lnTo>
                    <a:lnTo>
                      <a:pt x="8179" y="11215"/>
                    </a:lnTo>
                    <a:lnTo>
                      <a:pt x="8215" y="11182"/>
                    </a:lnTo>
                    <a:lnTo>
                      <a:pt x="8248" y="11148"/>
                    </a:lnTo>
                    <a:lnTo>
                      <a:pt x="8298" y="11073"/>
                    </a:lnTo>
                    <a:lnTo>
                      <a:pt x="8331" y="10989"/>
                    </a:lnTo>
                    <a:lnTo>
                      <a:pt x="8349" y="10897"/>
                    </a:lnTo>
                    <a:lnTo>
                      <a:pt x="8350" y="10847"/>
                    </a:lnTo>
                    <a:lnTo>
                      <a:pt x="8352" y="10798"/>
                    </a:lnTo>
                    <a:lnTo>
                      <a:pt x="8370" y="10704"/>
                    </a:lnTo>
                    <a:lnTo>
                      <a:pt x="8408" y="10618"/>
                    </a:lnTo>
                    <a:lnTo>
                      <a:pt x="8460" y="10541"/>
                    </a:lnTo>
                    <a:lnTo>
                      <a:pt x="8524" y="10477"/>
                    </a:lnTo>
                    <a:lnTo>
                      <a:pt x="8601" y="10425"/>
                    </a:lnTo>
                    <a:lnTo>
                      <a:pt x="8687" y="10387"/>
                    </a:lnTo>
                    <a:lnTo>
                      <a:pt x="8781" y="10369"/>
                    </a:lnTo>
                    <a:lnTo>
                      <a:pt x="8830" y="10367"/>
                    </a:lnTo>
                    <a:lnTo>
                      <a:pt x="8880" y="10369"/>
                    </a:lnTo>
                    <a:lnTo>
                      <a:pt x="8974" y="10387"/>
                    </a:lnTo>
                    <a:lnTo>
                      <a:pt x="9058" y="10425"/>
                    </a:lnTo>
                    <a:lnTo>
                      <a:pt x="9136" y="10477"/>
                    </a:lnTo>
                    <a:lnTo>
                      <a:pt x="9201" y="10541"/>
                    </a:lnTo>
                    <a:lnTo>
                      <a:pt x="9253" y="10618"/>
                    </a:lnTo>
                    <a:lnTo>
                      <a:pt x="9289" y="10704"/>
                    </a:lnTo>
                    <a:lnTo>
                      <a:pt x="9308" y="10798"/>
                    </a:lnTo>
                    <a:lnTo>
                      <a:pt x="9310" y="10847"/>
                    </a:lnTo>
                    <a:lnTo>
                      <a:pt x="9309" y="10920"/>
                    </a:lnTo>
                    <a:lnTo>
                      <a:pt x="9295" y="11063"/>
                    </a:lnTo>
                    <a:lnTo>
                      <a:pt x="9267" y="11202"/>
                    </a:lnTo>
                    <a:lnTo>
                      <a:pt x="9227" y="11336"/>
                    </a:lnTo>
                    <a:lnTo>
                      <a:pt x="9174" y="11466"/>
                    </a:lnTo>
                    <a:lnTo>
                      <a:pt x="9107" y="11588"/>
                    </a:lnTo>
                    <a:lnTo>
                      <a:pt x="9030" y="11705"/>
                    </a:lnTo>
                    <a:lnTo>
                      <a:pt x="8939" y="11814"/>
                    </a:lnTo>
                    <a:lnTo>
                      <a:pt x="8890" y="11865"/>
                    </a:lnTo>
                    <a:lnTo>
                      <a:pt x="8837" y="11915"/>
                    </a:lnTo>
                    <a:lnTo>
                      <a:pt x="8724" y="12006"/>
                    </a:lnTo>
                    <a:lnTo>
                      <a:pt x="8602" y="12085"/>
                    </a:lnTo>
                    <a:lnTo>
                      <a:pt x="8474" y="12151"/>
                    </a:lnTo>
                    <a:lnTo>
                      <a:pt x="8340" y="12206"/>
                    </a:lnTo>
                    <a:lnTo>
                      <a:pt x="8200" y="12246"/>
                    </a:lnTo>
                    <a:lnTo>
                      <a:pt x="8058" y="12273"/>
                    </a:lnTo>
                    <a:lnTo>
                      <a:pt x="7913" y="12286"/>
                    </a:lnTo>
                    <a:lnTo>
                      <a:pt x="7841" y="12286"/>
                    </a:lnTo>
                    <a:lnTo>
                      <a:pt x="7767" y="12285"/>
                    </a:lnTo>
                    <a:lnTo>
                      <a:pt x="7626" y="12269"/>
                    </a:lnTo>
                    <a:lnTo>
                      <a:pt x="7489" y="12242"/>
                    </a:lnTo>
                    <a:lnTo>
                      <a:pt x="7358" y="12200"/>
                    </a:lnTo>
                    <a:lnTo>
                      <a:pt x="7232" y="12147"/>
                    </a:lnTo>
                    <a:lnTo>
                      <a:pt x="7111" y="12079"/>
                    </a:lnTo>
                    <a:lnTo>
                      <a:pt x="6997" y="12001"/>
                    </a:lnTo>
                    <a:lnTo>
                      <a:pt x="6889" y="11911"/>
                    </a:lnTo>
                    <a:lnTo>
                      <a:pt x="6839" y="11859"/>
                    </a:lnTo>
                    <a:lnTo>
                      <a:pt x="4655" y="9615"/>
                    </a:lnTo>
                    <a:lnTo>
                      <a:pt x="2472" y="11859"/>
                    </a:lnTo>
                    <a:lnTo>
                      <a:pt x="2422" y="11909"/>
                    </a:lnTo>
                    <a:lnTo>
                      <a:pt x="2315" y="12000"/>
                    </a:lnTo>
                    <a:lnTo>
                      <a:pt x="2201" y="12079"/>
                    </a:lnTo>
                    <a:lnTo>
                      <a:pt x="2080" y="12145"/>
                    </a:lnTo>
                    <a:lnTo>
                      <a:pt x="1955" y="12199"/>
                    </a:lnTo>
                    <a:lnTo>
                      <a:pt x="1823" y="12240"/>
                    </a:lnTo>
                    <a:lnTo>
                      <a:pt x="1686" y="12269"/>
                    </a:lnTo>
                    <a:lnTo>
                      <a:pt x="1545" y="12285"/>
                    </a:lnTo>
                    <a:lnTo>
                      <a:pt x="1473" y="12286"/>
                    </a:lnTo>
                    <a:lnTo>
                      <a:pt x="1460" y="12286"/>
                    </a:lnTo>
                    <a:lnTo>
                      <a:pt x="1447" y="12286"/>
                    </a:lnTo>
                    <a:close/>
                  </a:path>
                </a:pathLst>
              </a:custGeom>
              <a:solidFill>
                <a:srgbClr val="B0ACD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" name="Freeform 36">
                <a:extLst>
                  <a:ext uri="{FF2B5EF4-FFF2-40B4-BE49-F238E27FC236}">
                    <a16:creationId xmlns:a16="http://schemas.microsoft.com/office/drawing/2014/main" id="{10D33EC3-8543-4845-97A2-D38BE89D3A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7154" y="5063613"/>
                <a:ext cx="113404" cy="190736"/>
              </a:xfrm>
              <a:custGeom>
                <a:avLst/>
                <a:gdLst>
                  <a:gd name="T0" fmla="*/ 937 w 1926"/>
                  <a:gd name="T1" fmla="*/ 3639 h 4045"/>
                  <a:gd name="T2" fmla="*/ 893 w 1926"/>
                  <a:gd name="T3" fmla="*/ 3665 h 4045"/>
                  <a:gd name="T4" fmla="*/ 863 w 1926"/>
                  <a:gd name="T5" fmla="*/ 3712 h 4045"/>
                  <a:gd name="T6" fmla="*/ 851 w 1926"/>
                  <a:gd name="T7" fmla="*/ 3772 h 4045"/>
                  <a:gd name="T8" fmla="*/ 863 w 1926"/>
                  <a:gd name="T9" fmla="*/ 3832 h 4045"/>
                  <a:gd name="T10" fmla="*/ 893 w 1926"/>
                  <a:gd name="T11" fmla="*/ 3878 h 4045"/>
                  <a:gd name="T12" fmla="*/ 937 w 1926"/>
                  <a:gd name="T13" fmla="*/ 3905 h 4045"/>
                  <a:gd name="T14" fmla="*/ 988 w 1926"/>
                  <a:gd name="T15" fmla="*/ 3905 h 4045"/>
                  <a:gd name="T16" fmla="*/ 1033 w 1926"/>
                  <a:gd name="T17" fmla="*/ 3878 h 4045"/>
                  <a:gd name="T18" fmla="*/ 1064 w 1926"/>
                  <a:gd name="T19" fmla="*/ 3832 h 4045"/>
                  <a:gd name="T20" fmla="*/ 1075 w 1926"/>
                  <a:gd name="T21" fmla="*/ 3772 h 4045"/>
                  <a:gd name="T22" fmla="*/ 1064 w 1926"/>
                  <a:gd name="T23" fmla="*/ 3712 h 4045"/>
                  <a:gd name="T24" fmla="*/ 1033 w 1926"/>
                  <a:gd name="T25" fmla="*/ 3665 h 4045"/>
                  <a:gd name="T26" fmla="*/ 988 w 1926"/>
                  <a:gd name="T27" fmla="*/ 3639 h 4045"/>
                  <a:gd name="T28" fmla="*/ 156 w 1926"/>
                  <a:gd name="T29" fmla="*/ 434 h 4045"/>
                  <a:gd name="T30" fmla="*/ 1770 w 1926"/>
                  <a:gd name="T31" fmla="*/ 3540 h 4045"/>
                  <a:gd name="T32" fmla="*/ 156 w 1926"/>
                  <a:gd name="T33" fmla="*/ 434 h 4045"/>
                  <a:gd name="T34" fmla="*/ 716 w 1926"/>
                  <a:gd name="T35" fmla="*/ 200 h 4045"/>
                  <a:gd name="T36" fmla="*/ 701 w 1926"/>
                  <a:gd name="T37" fmla="*/ 217 h 4045"/>
                  <a:gd name="T38" fmla="*/ 701 w 1926"/>
                  <a:gd name="T39" fmla="*/ 243 h 4045"/>
                  <a:gd name="T40" fmla="*/ 716 w 1926"/>
                  <a:gd name="T41" fmla="*/ 260 h 4045"/>
                  <a:gd name="T42" fmla="*/ 1199 w 1926"/>
                  <a:gd name="T43" fmla="*/ 262 h 4045"/>
                  <a:gd name="T44" fmla="*/ 1218 w 1926"/>
                  <a:gd name="T45" fmla="*/ 254 h 4045"/>
                  <a:gd name="T46" fmla="*/ 1226 w 1926"/>
                  <a:gd name="T47" fmla="*/ 230 h 4045"/>
                  <a:gd name="T48" fmla="*/ 1218 w 1926"/>
                  <a:gd name="T49" fmla="*/ 207 h 4045"/>
                  <a:gd name="T50" fmla="*/ 1199 w 1926"/>
                  <a:gd name="T51" fmla="*/ 197 h 4045"/>
                  <a:gd name="T52" fmla="*/ 224 w 1926"/>
                  <a:gd name="T53" fmla="*/ 0 h 4045"/>
                  <a:gd name="T54" fmla="*/ 1738 w 1926"/>
                  <a:gd name="T55" fmla="*/ 4 h 4045"/>
                  <a:gd name="T56" fmla="*/ 1805 w 1926"/>
                  <a:gd name="T57" fmla="*/ 31 h 4045"/>
                  <a:gd name="T58" fmla="*/ 1860 w 1926"/>
                  <a:gd name="T59" fmla="*/ 81 h 4045"/>
                  <a:gd name="T60" fmla="*/ 1900 w 1926"/>
                  <a:gd name="T61" fmla="*/ 148 h 4045"/>
                  <a:gd name="T62" fmla="*/ 1923 w 1926"/>
                  <a:gd name="T63" fmla="*/ 229 h 4045"/>
                  <a:gd name="T64" fmla="*/ 1926 w 1926"/>
                  <a:gd name="T65" fmla="*/ 3772 h 4045"/>
                  <a:gd name="T66" fmla="*/ 1915 w 1926"/>
                  <a:gd name="T67" fmla="*/ 3857 h 4045"/>
                  <a:gd name="T68" fmla="*/ 1882 w 1926"/>
                  <a:gd name="T69" fmla="*/ 3932 h 4045"/>
                  <a:gd name="T70" fmla="*/ 1834 w 1926"/>
                  <a:gd name="T71" fmla="*/ 3992 h 4045"/>
                  <a:gd name="T72" fmla="*/ 1773 w 1926"/>
                  <a:gd name="T73" fmla="*/ 4032 h 4045"/>
                  <a:gd name="T74" fmla="*/ 1702 w 1926"/>
                  <a:gd name="T75" fmla="*/ 4045 h 4045"/>
                  <a:gd name="T76" fmla="*/ 188 w 1926"/>
                  <a:gd name="T77" fmla="*/ 4041 h 4045"/>
                  <a:gd name="T78" fmla="*/ 122 w 1926"/>
                  <a:gd name="T79" fmla="*/ 4014 h 4045"/>
                  <a:gd name="T80" fmla="*/ 66 w 1926"/>
                  <a:gd name="T81" fmla="*/ 3964 h 4045"/>
                  <a:gd name="T82" fmla="*/ 25 w 1926"/>
                  <a:gd name="T83" fmla="*/ 3897 h 4045"/>
                  <a:gd name="T84" fmla="*/ 3 w 1926"/>
                  <a:gd name="T85" fmla="*/ 3816 h 4045"/>
                  <a:gd name="T86" fmla="*/ 0 w 1926"/>
                  <a:gd name="T87" fmla="*/ 273 h 4045"/>
                  <a:gd name="T88" fmla="*/ 12 w 1926"/>
                  <a:gd name="T89" fmla="*/ 188 h 4045"/>
                  <a:gd name="T90" fmla="*/ 43 w 1926"/>
                  <a:gd name="T91" fmla="*/ 113 h 4045"/>
                  <a:gd name="T92" fmla="*/ 92 w 1926"/>
                  <a:gd name="T93" fmla="*/ 53 h 4045"/>
                  <a:gd name="T94" fmla="*/ 154 w 1926"/>
                  <a:gd name="T95" fmla="*/ 13 h 4045"/>
                  <a:gd name="T96" fmla="*/ 224 w 1926"/>
                  <a:gd name="T97" fmla="*/ 0 h 4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26" h="4045">
                    <a:moveTo>
                      <a:pt x="963" y="3636"/>
                    </a:moveTo>
                    <a:lnTo>
                      <a:pt x="937" y="3639"/>
                    </a:lnTo>
                    <a:lnTo>
                      <a:pt x="914" y="3649"/>
                    </a:lnTo>
                    <a:lnTo>
                      <a:pt x="893" y="3665"/>
                    </a:lnTo>
                    <a:lnTo>
                      <a:pt x="876" y="3686"/>
                    </a:lnTo>
                    <a:lnTo>
                      <a:pt x="863" y="3712"/>
                    </a:lnTo>
                    <a:lnTo>
                      <a:pt x="854" y="3741"/>
                    </a:lnTo>
                    <a:lnTo>
                      <a:pt x="851" y="3772"/>
                    </a:lnTo>
                    <a:lnTo>
                      <a:pt x="854" y="3804"/>
                    </a:lnTo>
                    <a:lnTo>
                      <a:pt x="863" y="3832"/>
                    </a:lnTo>
                    <a:lnTo>
                      <a:pt x="876" y="3857"/>
                    </a:lnTo>
                    <a:lnTo>
                      <a:pt x="893" y="3878"/>
                    </a:lnTo>
                    <a:lnTo>
                      <a:pt x="914" y="3894"/>
                    </a:lnTo>
                    <a:lnTo>
                      <a:pt x="937" y="3905"/>
                    </a:lnTo>
                    <a:lnTo>
                      <a:pt x="963" y="3909"/>
                    </a:lnTo>
                    <a:lnTo>
                      <a:pt x="988" y="3905"/>
                    </a:lnTo>
                    <a:lnTo>
                      <a:pt x="1013" y="3894"/>
                    </a:lnTo>
                    <a:lnTo>
                      <a:pt x="1033" y="3878"/>
                    </a:lnTo>
                    <a:lnTo>
                      <a:pt x="1051" y="3857"/>
                    </a:lnTo>
                    <a:lnTo>
                      <a:pt x="1064" y="3832"/>
                    </a:lnTo>
                    <a:lnTo>
                      <a:pt x="1072" y="3804"/>
                    </a:lnTo>
                    <a:lnTo>
                      <a:pt x="1075" y="3772"/>
                    </a:lnTo>
                    <a:lnTo>
                      <a:pt x="1072" y="3741"/>
                    </a:lnTo>
                    <a:lnTo>
                      <a:pt x="1064" y="3712"/>
                    </a:lnTo>
                    <a:lnTo>
                      <a:pt x="1051" y="3686"/>
                    </a:lnTo>
                    <a:lnTo>
                      <a:pt x="1033" y="3665"/>
                    </a:lnTo>
                    <a:lnTo>
                      <a:pt x="1013" y="3649"/>
                    </a:lnTo>
                    <a:lnTo>
                      <a:pt x="988" y="3639"/>
                    </a:lnTo>
                    <a:lnTo>
                      <a:pt x="963" y="3636"/>
                    </a:lnTo>
                    <a:close/>
                    <a:moveTo>
                      <a:pt x="156" y="434"/>
                    </a:moveTo>
                    <a:lnTo>
                      <a:pt x="156" y="3540"/>
                    </a:lnTo>
                    <a:lnTo>
                      <a:pt x="1770" y="3540"/>
                    </a:lnTo>
                    <a:lnTo>
                      <a:pt x="1770" y="434"/>
                    </a:lnTo>
                    <a:lnTo>
                      <a:pt x="156" y="434"/>
                    </a:lnTo>
                    <a:close/>
                    <a:moveTo>
                      <a:pt x="727" y="197"/>
                    </a:moveTo>
                    <a:lnTo>
                      <a:pt x="716" y="200"/>
                    </a:lnTo>
                    <a:lnTo>
                      <a:pt x="707" y="207"/>
                    </a:lnTo>
                    <a:lnTo>
                      <a:pt x="701" y="217"/>
                    </a:lnTo>
                    <a:lnTo>
                      <a:pt x="699" y="230"/>
                    </a:lnTo>
                    <a:lnTo>
                      <a:pt x="701" y="243"/>
                    </a:lnTo>
                    <a:lnTo>
                      <a:pt x="707" y="254"/>
                    </a:lnTo>
                    <a:lnTo>
                      <a:pt x="716" y="260"/>
                    </a:lnTo>
                    <a:lnTo>
                      <a:pt x="727" y="262"/>
                    </a:lnTo>
                    <a:lnTo>
                      <a:pt x="1199" y="262"/>
                    </a:lnTo>
                    <a:lnTo>
                      <a:pt x="1210" y="260"/>
                    </a:lnTo>
                    <a:lnTo>
                      <a:pt x="1218" y="254"/>
                    </a:lnTo>
                    <a:lnTo>
                      <a:pt x="1224" y="243"/>
                    </a:lnTo>
                    <a:lnTo>
                      <a:pt x="1226" y="230"/>
                    </a:lnTo>
                    <a:lnTo>
                      <a:pt x="1224" y="217"/>
                    </a:lnTo>
                    <a:lnTo>
                      <a:pt x="1218" y="207"/>
                    </a:lnTo>
                    <a:lnTo>
                      <a:pt x="1210" y="200"/>
                    </a:lnTo>
                    <a:lnTo>
                      <a:pt x="1199" y="197"/>
                    </a:lnTo>
                    <a:lnTo>
                      <a:pt x="727" y="197"/>
                    </a:lnTo>
                    <a:close/>
                    <a:moveTo>
                      <a:pt x="224" y="0"/>
                    </a:moveTo>
                    <a:lnTo>
                      <a:pt x="1702" y="0"/>
                    </a:lnTo>
                    <a:lnTo>
                      <a:pt x="1738" y="4"/>
                    </a:lnTo>
                    <a:lnTo>
                      <a:pt x="1773" y="13"/>
                    </a:lnTo>
                    <a:lnTo>
                      <a:pt x="1805" y="31"/>
                    </a:lnTo>
                    <a:lnTo>
                      <a:pt x="1834" y="53"/>
                    </a:lnTo>
                    <a:lnTo>
                      <a:pt x="1860" y="81"/>
                    </a:lnTo>
                    <a:lnTo>
                      <a:pt x="1882" y="113"/>
                    </a:lnTo>
                    <a:lnTo>
                      <a:pt x="1900" y="148"/>
                    </a:lnTo>
                    <a:lnTo>
                      <a:pt x="1915" y="188"/>
                    </a:lnTo>
                    <a:lnTo>
                      <a:pt x="1923" y="229"/>
                    </a:lnTo>
                    <a:lnTo>
                      <a:pt x="1926" y="273"/>
                    </a:lnTo>
                    <a:lnTo>
                      <a:pt x="1926" y="3772"/>
                    </a:lnTo>
                    <a:lnTo>
                      <a:pt x="1923" y="3816"/>
                    </a:lnTo>
                    <a:lnTo>
                      <a:pt x="1915" y="3857"/>
                    </a:lnTo>
                    <a:lnTo>
                      <a:pt x="1900" y="3897"/>
                    </a:lnTo>
                    <a:lnTo>
                      <a:pt x="1882" y="3932"/>
                    </a:lnTo>
                    <a:lnTo>
                      <a:pt x="1860" y="3964"/>
                    </a:lnTo>
                    <a:lnTo>
                      <a:pt x="1834" y="3992"/>
                    </a:lnTo>
                    <a:lnTo>
                      <a:pt x="1805" y="4014"/>
                    </a:lnTo>
                    <a:lnTo>
                      <a:pt x="1773" y="4032"/>
                    </a:lnTo>
                    <a:lnTo>
                      <a:pt x="1738" y="4041"/>
                    </a:lnTo>
                    <a:lnTo>
                      <a:pt x="1702" y="4045"/>
                    </a:lnTo>
                    <a:lnTo>
                      <a:pt x="224" y="4045"/>
                    </a:lnTo>
                    <a:lnTo>
                      <a:pt x="188" y="4041"/>
                    </a:lnTo>
                    <a:lnTo>
                      <a:pt x="154" y="4032"/>
                    </a:lnTo>
                    <a:lnTo>
                      <a:pt x="122" y="4014"/>
                    </a:lnTo>
                    <a:lnTo>
                      <a:pt x="92" y="3992"/>
                    </a:lnTo>
                    <a:lnTo>
                      <a:pt x="66" y="3964"/>
                    </a:lnTo>
                    <a:lnTo>
                      <a:pt x="43" y="3932"/>
                    </a:lnTo>
                    <a:lnTo>
                      <a:pt x="25" y="3897"/>
                    </a:lnTo>
                    <a:lnTo>
                      <a:pt x="12" y="3857"/>
                    </a:lnTo>
                    <a:lnTo>
                      <a:pt x="3" y="3816"/>
                    </a:lnTo>
                    <a:lnTo>
                      <a:pt x="0" y="3772"/>
                    </a:lnTo>
                    <a:lnTo>
                      <a:pt x="0" y="273"/>
                    </a:lnTo>
                    <a:lnTo>
                      <a:pt x="3" y="229"/>
                    </a:lnTo>
                    <a:lnTo>
                      <a:pt x="12" y="188"/>
                    </a:lnTo>
                    <a:lnTo>
                      <a:pt x="25" y="148"/>
                    </a:lnTo>
                    <a:lnTo>
                      <a:pt x="43" y="113"/>
                    </a:lnTo>
                    <a:lnTo>
                      <a:pt x="66" y="81"/>
                    </a:lnTo>
                    <a:lnTo>
                      <a:pt x="92" y="53"/>
                    </a:lnTo>
                    <a:lnTo>
                      <a:pt x="122" y="31"/>
                    </a:lnTo>
                    <a:lnTo>
                      <a:pt x="154" y="13"/>
                    </a:lnTo>
                    <a:lnTo>
                      <a:pt x="188" y="4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B0ACD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" name="자유형 23">
                <a:extLst>
                  <a:ext uri="{FF2B5EF4-FFF2-40B4-BE49-F238E27FC236}">
                    <a16:creationId xmlns:a16="http://schemas.microsoft.com/office/drawing/2014/main" id="{9DE6512C-BDB3-4376-9AC7-31424A53F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023" y="4435296"/>
                <a:ext cx="170716" cy="149410"/>
              </a:xfrm>
              <a:custGeom>
                <a:avLst/>
                <a:gdLst>
                  <a:gd name="connsiteX0" fmla="*/ 149021 w 448462"/>
                  <a:gd name="connsiteY0" fmla="*/ 328125 h 392491"/>
                  <a:gd name="connsiteX1" fmla="*/ 210588 w 448462"/>
                  <a:gd name="connsiteY1" fmla="*/ 357224 h 392491"/>
                  <a:gd name="connsiteX2" fmla="*/ 160375 w 448462"/>
                  <a:gd name="connsiteY2" fmla="*/ 391211 h 392491"/>
                  <a:gd name="connsiteX3" fmla="*/ 158502 w 448462"/>
                  <a:gd name="connsiteY3" fmla="*/ 392025 h 392491"/>
                  <a:gd name="connsiteX4" fmla="*/ 156629 w 448462"/>
                  <a:gd name="connsiteY4" fmla="*/ 392491 h 392491"/>
                  <a:gd name="connsiteX5" fmla="*/ 154757 w 448462"/>
                  <a:gd name="connsiteY5" fmla="*/ 392375 h 392491"/>
                  <a:gd name="connsiteX6" fmla="*/ 153001 w 448462"/>
                  <a:gd name="connsiteY6" fmla="*/ 391676 h 392491"/>
                  <a:gd name="connsiteX7" fmla="*/ 151362 w 448462"/>
                  <a:gd name="connsiteY7" fmla="*/ 390396 h 392491"/>
                  <a:gd name="connsiteX8" fmla="*/ 150075 w 448462"/>
                  <a:gd name="connsiteY8" fmla="*/ 388883 h 392491"/>
                  <a:gd name="connsiteX9" fmla="*/ 149255 w 448462"/>
                  <a:gd name="connsiteY9" fmla="*/ 387137 h 392491"/>
                  <a:gd name="connsiteX10" fmla="*/ 149021 w 448462"/>
                  <a:gd name="connsiteY10" fmla="*/ 385158 h 392491"/>
                  <a:gd name="connsiteX11" fmla="*/ 441235 w 448462"/>
                  <a:gd name="connsiteY11" fmla="*/ 0 h 392491"/>
                  <a:gd name="connsiteX12" fmla="*/ 442983 w 448462"/>
                  <a:gd name="connsiteY12" fmla="*/ 233 h 392491"/>
                  <a:gd name="connsiteX13" fmla="*/ 444615 w 448462"/>
                  <a:gd name="connsiteY13" fmla="*/ 816 h 392491"/>
                  <a:gd name="connsiteX14" fmla="*/ 446131 w 448462"/>
                  <a:gd name="connsiteY14" fmla="*/ 1866 h 392491"/>
                  <a:gd name="connsiteX15" fmla="*/ 447530 w 448462"/>
                  <a:gd name="connsiteY15" fmla="*/ 3615 h 392491"/>
                  <a:gd name="connsiteX16" fmla="*/ 448346 w 448462"/>
                  <a:gd name="connsiteY16" fmla="*/ 5714 h 392491"/>
                  <a:gd name="connsiteX17" fmla="*/ 448462 w 448462"/>
                  <a:gd name="connsiteY17" fmla="*/ 7696 h 392491"/>
                  <a:gd name="connsiteX18" fmla="*/ 447879 w 448462"/>
                  <a:gd name="connsiteY18" fmla="*/ 9911 h 392491"/>
                  <a:gd name="connsiteX19" fmla="*/ 307990 w 448462"/>
                  <a:gd name="connsiteY19" fmla="*/ 362641 h 392491"/>
                  <a:gd name="connsiteX20" fmla="*/ 306708 w 448462"/>
                  <a:gd name="connsiteY20" fmla="*/ 364973 h 392491"/>
                  <a:gd name="connsiteX21" fmla="*/ 305076 w 448462"/>
                  <a:gd name="connsiteY21" fmla="*/ 366955 h 392491"/>
                  <a:gd name="connsiteX22" fmla="*/ 303094 w 448462"/>
                  <a:gd name="connsiteY22" fmla="*/ 368588 h 392491"/>
                  <a:gd name="connsiteX23" fmla="*/ 300646 w 448462"/>
                  <a:gd name="connsiteY23" fmla="*/ 369870 h 392491"/>
                  <a:gd name="connsiteX24" fmla="*/ 298314 w 448462"/>
                  <a:gd name="connsiteY24" fmla="*/ 370570 h 392491"/>
                  <a:gd name="connsiteX25" fmla="*/ 295983 w 448462"/>
                  <a:gd name="connsiteY25" fmla="*/ 370803 h 392491"/>
                  <a:gd name="connsiteX26" fmla="*/ 293068 w 448462"/>
                  <a:gd name="connsiteY26" fmla="*/ 370453 h 392491"/>
                  <a:gd name="connsiteX27" fmla="*/ 290387 w 448462"/>
                  <a:gd name="connsiteY27" fmla="*/ 369404 h 392491"/>
                  <a:gd name="connsiteX28" fmla="*/ 148982 w 448462"/>
                  <a:gd name="connsiteY28" fmla="*/ 302123 h 392491"/>
                  <a:gd name="connsiteX29" fmla="*/ 347858 w 448462"/>
                  <a:gd name="connsiteY29" fmla="*/ 102379 h 392491"/>
                  <a:gd name="connsiteX30" fmla="*/ 120771 w 448462"/>
                  <a:gd name="connsiteY30" fmla="*/ 288830 h 392491"/>
                  <a:gd name="connsiteX31" fmla="*/ 7344 w 448462"/>
                  <a:gd name="connsiteY31" fmla="*/ 234842 h 392491"/>
                  <a:gd name="connsiteX32" fmla="*/ 4896 w 448462"/>
                  <a:gd name="connsiteY32" fmla="*/ 233209 h 392491"/>
                  <a:gd name="connsiteX33" fmla="*/ 2798 w 448462"/>
                  <a:gd name="connsiteY33" fmla="*/ 231227 h 392491"/>
                  <a:gd name="connsiteX34" fmla="*/ 1282 w 448462"/>
                  <a:gd name="connsiteY34" fmla="*/ 228895 h 392491"/>
                  <a:gd name="connsiteX35" fmla="*/ 349 w 448462"/>
                  <a:gd name="connsiteY35" fmla="*/ 226213 h 392491"/>
                  <a:gd name="connsiteX36" fmla="*/ 0 w 448462"/>
                  <a:gd name="connsiteY36" fmla="*/ 223298 h 392491"/>
                  <a:gd name="connsiteX37" fmla="*/ 233 w 448462"/>
                  <a:gd name="connsiteY37" fmla="*/ 220499 h 392491"/>
                  <a:gd name="connsiteX38" fmla="*/ 1165 w 448462"/>
                  <a:gd name="connsiteY38" fmla="*/ 217701 h 392491"/>
                  <a:gd name="connsiteX39" fmla="*/ 2681 w 448462"/>
                  <a:gd name="connsiteY39" fmla="*/ 215252 h 392491"/>
                  <a:gd name="connsiteX40" fmla="*/ 4779 w 448462"/>
                  <a:gd name="connsiteY40" fmla="*/ 213270 h 392491"/>
                  <a:gd name="connsiteX41" fmla="*/ 7227 w 448462"/>
                  <a:gd name="connsiteY41" fmla="*/ 211754 h 392491"/>
                  <a:gd name="connsiteX42" fmla="*/ 437971 w 448462"/>
                  <a:gd name="connsiteY42" fmla="*/ 583 h 392491"/>
                  <a:gd name="connsiteX43" fmla="*/ 439603 w 448462"/>
                  <a:gd name="connsiteY43" fmla="*/ 117 h 392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48462" h="392491">
                    <a:moveTo>
                      <a:pt x="149021" y="328125"/>
                    </a:moveTo>
                    <a:lnTo>
                      <a:pt x="210588" y="357224"/>
                    </a:lnTo>
                    <a:lnTo>
                      <a:pt x="160375" y="391211"/>
                    </a:lnTo>
                    <a:lnTo>
                      <a:pt x="158502" y="392025"/>
                    </a:lnTo>
                    <a:lnTo>
                      <a:pt x="156629" y="392491"/>
                    </a:lnTo>
                    <a:lnTo>
                      <a:pt x="154757" y="392375"/>
                    </a:lnTo>
                    <a:lnTo>
                      <a:pt x="153001" y="391676"/>
                    </a:lnTo>
                    <a:lnTo>
                      <a:pt x="151362" y="390396"/>
                    </a:lnTo>
                    <a:lnTo>
                      <a:pt x="150075" y="388883"/>
                    </a:lnTo>
                    <a:lnTo>
                      <a:pt x="149255" y="387137"/>
                    </a:lnTo>
                    <a:lnTo>
                      <a:pt x="149021" y="385158"/>
                    </a:lnTo>
                    <a:close/>
                    <a:moveTo>
                      <a:pt x="441235" y="0"/>
                    </a:moveTo>
                    <a:lnTo>
                      <a:pt x="442983" y="233"/>
                    </a:lnTo>
                    <a:lnTo>
                      <a:pt x="444615" y="816"/>
                    </a:lnTo>
                    <a:lnTo>
                      <a:pt x="446131" y="1866"/>
                    </a:lnTo>
                    <a:lnTo>
                      <a:pt x="447530" y="3615"/>
                    </a:lnTo>
                    <a:lnTo>
                      <a:pt x="448346" y="5714"/>
                    </a:lnTo>
                    <a:lnTo>
                      <a:pt x="448462" y="7696"/>
                    </a:lnTo>
                    <a:lnTo>
                      <a:pt x="447879" y="9911"/>
                    </a:lnTo>
                    <a:lnTo>
                      <a:pt x="307990" y="362641"/>
                    </a:lnTo>
                    <a:lnTo>
                      <a:pt x="306708" y="364973"/>
                    </a:lnTo>
                    <a:lnTo>
                      <a:pt x="305076" y="366955"/>
                    </a:lnTo>
                    <a:lnTo>
                      <a:pt x="303094" y="368588"/>
                    </a:lnTo>
                    <a:lnTo>
                      <a:pt x="300646" y="369870"/>
                    </a:lnTo>
                    <a:lnTo>
                      <a:pt x="298314" y="370570"/>
                    </a:lnTo>
                    <a:lnTo>
                      <a:pt x="295983" y="370803"/>
                    </a:lnTo>
                    <a:lnTo>
                      <a:pt x="293068" y="370453"/>
                    </a:lnTo>
                    <a:lnTo>
                      <a:pt x="290387" y="369404"/>
                    </a:lnTo>
                    <a:lnTo>
                      <a:pt x="148982" y="302123"/>
                    </a:lnTo>
                    <a:lnTo>
                      <a:pt x="347858" y="102379"/>
                    </a:lnTo>
                    <a:lnTo>
                      <a:pt x="120771" y="288830"/>
                    </a:lnTo>
                    <a:lnTo>
                      <a:pt x="7344" y="234842"/>
                    </a:lnTo>
                    <a:lnTo>
                      <a:pt x="4896" y="233209"/>
                    </a:lnTo>
                    <a:lnTo>
                      <a:pt x="2798" y="231227"/>
                    </a:lnTo>
                    <a:lnTo>
                      <a:pt x="1282" y="228895"/>
                    </a:lnTo>
                    <a:lnTo>
                      <a:pt x="349" y="226213"/>
                    </a:lnTo>
                    <a:lnTo>
                      <a:pt x="0" y="223298"/>
                    </a:lnTo>
                    <a:lnTo>
                      <a:pt x="233" y="220499"/>
                    </a:lnTo>
                    <a:lnTo>
                      <a:pt x="1165" y="217701"/>
                    </a:lnTo>
                    <a:lnTo>
                      <a:pt x="2681" y="215252"/>
                    </a:lnTo>
                    <a:lnTo>
                      <a:pt x="4779" y="213270"/>
                    </a:lnTo>
                    <a:lnTo>
                      <a:pt x="7227" y="211754"/>
                    </a:lnTo>
                    <a:lnTo>
                      <a:pt x="437971" y="583"/>
                    </a:lnTo>
                    <a:lnTo>
                      <a:pt x="439603" y="117"/>
                    </a:lnTo>
                    <a:close/>
                  </a:path>
                </a:pathLst>
              </a:custGeom>
              <a:solidFill>
                <a:srgbClr val="B0ACD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B68D00C6-D84C-4803-B1EB-FECD6520453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767131" y="3803449"/>
                <a:ext cx="172500" cy="152938"/>
              </a:xfrm>
              <a:custGeom>
                <a:avLst/>
                <a:gdLst>
                  <a:gd name="T0" fmla="*/ 2689 w 3491"/>
                  <a:gd name="T1" fmla="*/ 15 h 3097"/>
                  <a:gd name="T2" fmla="*/ 2963 w 3491"/>
                  <a:gd name="T3" fmla="*/ 108 h 3097"/>
                  <a:gd name="T4" fmla="*/ 3204 w 3491"/>
                  <a:gd name="T5" fmla="*/ 281 h 3097"/>
                  <a:gd name="T6" fmla="*/ 3382 w 3491"/>
                  <a:gd name="T7" fmla="*/ 518 h 3097"/>
                  <a:gd name="T8" fmla="*/ 3475 w 3491"/>
                  <a:gd name="T9" fmla="*/ 786 h 3097"/>
                  <a:gd name="T10" fmla="*/ 3486 w 3491"/>
                  <a:gd name="T11" fmla="*/ 1066 h 3097"/>
                  <a:gd name="T12" fmla="*/ 3413 w 3491"/>
                  <a:gd name="T13" fmla="*/ 1339 h 3097"/>
                  <a:gd name="T14" fmla="*/ 3256 w 3491"/>
                  <a:gd name="T15" fmla="*/ 1586 h 3097"/>
                  <a:gd name="T16" fmla="*/ 1965 w 3491"/>
                  <a:gd name="T17" fmla="*/ 2838 h 3097"/>
                  <a:gd name="T18" fmla="*/ 1873 w 3491"/>
                  <a:gd name="T19" fmla="*/ 2828 h 3097"/>
                  <a:gd name="T20" fmla="*/ 1821 w 3491"/>
                  <a:gd name="T21" fmla="*/ 2749 h 3097"/>
                  <a:gd name="T22" fmla="*/ 1853 w 3491"/>
                  <a:gd name="T23" fmla="*/ 2662 h 3097"/>
                  <a:gd name="T24" fmla="*/ 3153 w 3491"/>
                  <a:gd name="T25" fmla="*/ 1355 h 3097"/>
                  <a:gd name="T26" fmla="*/ 3242 w 3491"/>
                  <a:gd name="T27" fmla="*/ 1126 h 3097"/>
                  <a:gd name="T28" fmla="*/ 3253 w 3491"/>
                  <a:gd name="T29" fmla="*/ 885 h 3097"/>
                  <a:gd name="T30" fmla="*/ 3183 w 3491"/>
                  <a:gd name="T31" fmla="*/ 653 h 3097"/>
                  <a:gd name="T32" fmla="*/ 3035 w 3491"/>
                  <a:gd name="T33" fmla="*/ 448 h 3097"/>
                  <a:gd name="T34" fmla="*/ 2825 w 3491"/>
                  <a:gd name="T35" fmla="*/ 301 h 3097"/>
                  <a:gd name="T36" fmla="*/ 2586 w 3491"/>
                  <a:gd name="T37" fmla="*/ 234 h 3097"/>
                  <a:gd name="T38" fmla="*/ 2340 w 3491"/>
                  <a:gd name="T39" fmla="*/ 243 h 3097"/>
                  <a:gd name="T40" fmla="*/ 2108 w 3491"/>
                  <a:gd name="T41" fmla="*/ 331 h 3097"/>
                  <a:gd name="T42" fmla="*/ 378 w 3491"/>
                  <a:gd name="T43" fmla="*/ 1972 h 3097"/>
                  <a:gd name="T44" fmla="*/ 258 w 3491"/>
                  <a:gd name="T45" fmla="*/ 2149 h 3097"/>
                  <a:gd name="T46" fmla="*/ 218 w 3491"/>
                  <a:gd name="T47" fmla="*/ 2350 h 3097"/>
                  <a:gd name="T48" fmla="*/ 258 w 3491"/>
                  <a:gd name="T49" fmla="*/ 2551 h 3097"/>
                  <a:gd name="T50" fmla="*/ 378 w 3491"/>
                  <a:gd name="T51" fmla="*/ 2728 h 3097"/>
                  <a:gd name="T52" fmla="*/ 558 w 3491"/>
                  <a:gd name="T53" fmla="*/ 2846 h 3097"/>
                  <a:gd name="T54" fmla="*/ 763 w 3491"/>
                  <a:gd name="T55" fmla="*/ 2885 h 3097"/>
                  <a:gd name="T56" fmla="*/ 968 w 3491"/>
                  <a:gd name="T57" fmla="*/ 2846 h 3097"/>
                  <a:gd name="T58" fmla="*/ 1149 w 3491"/>
                  <a:gd name="T59" fmla="*/ 2728 h 3097"/>
                  <a:gd name="T60" fmla="*/ 2809 w 3491"/>
                  <a:gd name="T61" fmla="*/ 1091 h 3097"/>
                  <a:gd name="T62" fmla="*/ 2837 w 3491"/>
                  <a:gd name="T63" fmla="*/ 942 h 3097"/>
                  <a:gd name="T64" fmla="*/ 2791 w 3491"/>
                  <a:gd name="T65" fmla="*/ 797 h 3097"/>
                  <a:gd name="T66" fmla="*/ 2677 w 3491"/>
                  <a:gd name="T67" fmla="*/ 685 h 3097"/>
                  <a:gd name="T68" fmla="*/ 2528 w 3491"/>
                  <a:gd name="T69" fmla="*/ 641 h 3097"/>
                  <a:gd name="T70" fmla="*/ 2377 w 3491"/>
                  <a:gd name="T71" fmla="*/ 668 h 3097"/>
                  <a:gd name="T72" fmla="*/ 1082 w 3491"/>
                  <a:gd name="T73" fmla="*/ 1906 h 3097"/>
                  <a:gd name="T74" fmla="*/ 992 w 3491"/>
                  <a:gd name="T75" fmla="*/ 1937 h 3097"/>
                  <a:gd name="T76" fmla="*/ 911 w 3491"/>
                  <a:gd name="T77" fmla="*/ 1887 h 3097"/>
                  <a:gd name="T78" fmla="*/ 900 w 3491"/>
                  <a:gd name="T79" fmla="*/ 1796 h 3097"/>
                  <a:gd name="T80" fmla="*/ 2165 w 3491"/>
                  <a:gd name="T81" fmla="*/ 546 h 3097"/>
                  <a:gd name="T82" fmla="*/ 2354 w 3491"/>
                  <a:gd name="T83" fmla="*/ 449 h 3097"/>
                  <a:gd name="T84" fmla="*/ 2562 w 3491"/>
                  <a:gd name="T85" fmla="*/ 429 h 3097"/>
                  <a:gd name="T86" fmla="*/ 2763 w 3491"/>
                  <a:gd name="T87" fmla="*/ 488 h 3097"/>
                  <a:gd name="T88" fmla="*/ 2932 w 3491"/>
                  <a:gd name="T89" fmla="*/ 623 h 3097"/>
                  <a:gd name="T90" fmla="*/ 3032 w 3491"/>
                  <a:gd name="T91" fmla="*/ 809 h 3097"/>
                  <a:gd name="T92" fmla="*/ 3053 w 3491"/>
                  <a:gd name="T93" fmla="*/ 1012 h 3097"/>
                  <a:gd name="T94" fmla="*/ 2993 w 3491"/>
                  <a:gd name="T95" fmla="*/ 1209 h 3097"/>
                  <a:gd name="T96" fmla="*/ 1303 w 3491"/>
                  <a:gd name="T97" fmla="*/ 2879 h 3097"/>
                  <a:gd name="T98" fmla="*/ 1094 w 3491"/>
                  <a:gd name="T99" fmla="*/ 3025 h 3097"/>
                  <a:gd name="T100" fmla="*/ 855 w 3491"/>
                  <a:gd name="T101" fmla="*/ 3092 h 3097"/>
                  <a:gd name="T102" fmla="*/ 609 w 3491"/>
                  <a:gd name="T103" fmla="*/ 3083 h 3097"/>
                  <a:gd name="T104" fmla="*/ 377 w 3491"/>
                  <a:gd name="T105" fmla="*/ 2995 h 3097"/>
                  <a:gd name="T106" fmla="*/ 178 w 3491"/>
                  <a:gd name="T107" fmla="*/ 2832 h 3097"/>
                  <a:gd name="T108" fmla="*/ 51 w 3491"/>
                  <a:gd name="T109" fmla="*/ 2617 h 3097"/>
                  <a:gd name="T110" fmla="*/ 0 w 3491"/>
                  <a:gd name="T111" fmla="*/ 2381 h 3097"/>
                  <a:gd name="T112" fmla="*/ 30 w 3491"/>
                  <a:gd name="T113" fmla="*/ 2141 h 3097"/>
                  <a:gd name="T114" fmla="*/ 139 w 3491"/>
                  <a:gd name="T115" fmla="*/ 1920 h 3097"/>
                  <a:gd name="T116" fmla="*/ 1872 w 3491"/>
                  <a:gd name="T117" fmla="*/ 230 h 3097"/>
                  <a:gd name="T118" fmla="*/ 2123 w 3491"/>
                  <a:gd name="T119" fmla="*/ 76 h 3097"/>
                  <a:gd name="T120" fmla="*/ 2402 w 3491"/>
                  <a:gd name="T121" fmla="*/ 5 h 3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1" h="3097">
                    <a:moveTo>
                      <a:pt x="2474" y="0"/>
                    </a:moveTo>
                    <a:lnTo>
                      <a:pt x="2546" y="0"/>
                    </a:lnTo>
                    <a:lnTo>
                      <a:pt x="2618" y="5"/>
                    </a:lnTo>
                    <a:lnTo>
                      <a:pt x="2689" y="15"/>
                    </a:lnTo>
                    <a:lnTo>
                      <a:pt x="2758" y="31"/>
                    </a:lnTo>
                    <a:lnTo>
                      <a:pt x="2828" y="51"/>
                    </a:lnTo>
                    <a:lnTo>
                      <a:pt x="2896" y="76"/>
                    </a:lnTo>
                    <a:lnTo>
                      <a:pt x="2963" y="108"/>
                    </a:lnTo>
                    <a:lnTo>
                      <a:pt x="3026" y="143"/>
                    </a:lnTo>
                    <a:lnTo>
                      <a:pt x="3088" y="183"/>
                    </a:lnTo>
                    <a:lnTo>
                      <a:pt x="3147" y="230"/>
                    </a:lnTo>
                    <a:lnTo>
                      <a:pt x="3204" y="281"/>
                    </a:lnTo>
                    <a:lnTo>
                      <a:pt x="3256" y="336"/>
                    </a:lnTo>
                    <a:lnTo>
                      <a:pt x="3303" y="394"/>
                    </a:lnTo>
                    <a:lnTo>
                      <a:pt x="3345" y="455"/>
                    </a:lnTo>
                    <a:lnTo>
                      <a:pt x="3382" y="518"/>
                    </a:lnTo>
                    <a:lnTo>
                      <a:pt x="3413" y="582"/>
                    </a:lnTo>
                    <a:lnTo>
                      <a:pt x="3439" y="650"/>
                    </a:lnTo>
                    <a:lnTo>
                      <a:pt x="3460" y="717"/>
                    </a:lnTo>
                    <a:lnTo>
                      <a:pt x="3475" y="786"/>
                    </a:lnTo>
                    <a:lnTo>
                      <a:pt x="3486" y="856"/>
                    </a:lnTo>
                    <a:lnTo>
                      <a:pt x="3491" y="926"/>
                    </a:lnTo>
                    <a:lnTo>
                      <a:pt x="3491" y="996"/>
                    </a:lnTo>
                    <a:lnTo>
                      <a:pt x="3486" y="1066"/>
                    </a:lnTo>
                    <a:lnTo>
                      <a:pt x="3475" y="1136"/>
                    </a:lnTo>
                    <a:lnTo>
                      <a:pt x="3460" y="1205"/>
                    </a:lnTo>
                    <a:lnTo>
                      <a:pt x="3439" y="1273"/>
                    </a:lnTo>
                    <a:lnTo>
                      <a:pt x="3413" y="1339"/>
                    </a:lnTo>
                    <a:lnTo>
                      <a:pt x="3382" y="1404"/>
                    </a:lnTo>
                    <a:lnTo>
                      <a:pt x="3345" y="1467"/>
                    </a:lnTo>
                    <a:lnTo>
                      <a:pt x="3303" y="1528"/>
                    </a:lnTo>
                    <a:lnTo>
                      <a:pt x="3256" y="1586"/>
                    </a:lnTo>
                    <a:lnTo>
                      <a:pt x="3204" y="1641"/>
                    </a:lnTo>
                    <a:lnTo>
                      <a:pt x="2007" y="2813"/>
                    </a:lnTo>
                    <a:lnTo>
                      <a:pt x="1988" y="2828"/>
                    </a:lnTo>
                    <a:lnTo>
                      <a:pt x="1965" y="2838"/>
                    </a:lnTo>
                    <a:lnTo>
                      <a:pt x="1942" y="2844"/>
                    </a:lnTo>
                    <a:lnTo>
                      <a:pt x="1918" y="2844"/>
                    </a:lnTo>
                    <a:lnTo>
                      <a:pt x="1894" y="2838"/>
                    </a:lnTo>
                    <a:lnTo>
                      <a:pt x="1873" y="2828"/>
                    </a:lnTo>
                    <a:lnTo>
                      <a:pt x="1853" y="2813"/>
                    </a:lnTo>
                    <a:lnTo>
                      <a:pt x="1837" y="2793"/>
                    </a:lnTo>
                    <a:lnTo>
                      <a:pt x="1827" y="2772"/>
                    </a:lnTo>
                    <a:lnTo>
                      <a:pt x="1821" y="2749"/>
                    </a:lnTo>
                    <a:lnTo>
                      <a:pt x="1821" y="2726"/>
                    </a:lnTo>
                    <a:lnTo>
                      <a:pt x="1827" y="2703"/>
                    </a:lnTo>
                    <a:lnTo>
                      <a:pt x="1837" y="2681"/>
                    </a:lnTo>
                    <a:lnTo>
                      <a:pt x="1853" y="2662"/>
                    </a:lnTo>
                    <a:lnTo>
                      <a:pt x="3035" y="1505"/>
                    </a:lnTo>
                    <a:lnTo>
                      <a:pt x="3079" y="1458"/>
                    </a:lnTo>
                    <a:lnTo>
                      <a:pt x="3118" y="1407"/>
                    </a:lnTo>
                    <a:lnTo>
                      <a:pt x="3153" y="1355"/>
                    </a:lnTo>
                    <a:lnTo>
                      <a:pt x="3183" y="1300"/>
                    </a:lnTo>
                    <a:lnTo>
                      <a:pt x="3208" y="1243"/>
                    </a:lnTo>
                    <a:lnTo>
                      <a:pt x="3228" y="1185"/>
                    </a:lnTo>
                    <a:lnTo>
                      <a:pt x="3242" y="1126"/>
                    </a:lnTo>
                    <a:lnTo>
                      <a:pt x="3253" y="1066"/>
                    </a:lnTo>
                    <a:lnTo>
                      <a:pt x="3257" y="1006"/>
                    </a:lnTo>
                    <a:lnTo>
                      <a:pt x="3257" y="946"/>
                    </a:lnTo>
                    <a:lnTo>
                      <a:pt x="3253" y="885"/>
                    </a:lnTo>
                    <a:lnTo>
                      <a:pt x="3242" y="826"/>
                    </a:lnTo>
                    <a:lnTo>
                      <a:pt x="3228" y="766"/>
                    </a:lnTo>
                    <a:lnTo>
                      <a:pt x="3208" y="709"/>
                    </a:lnTo>
                    <a:lnTo>
                      <a:pt x="3183" y="653"/>
                    </a:lnTo>
                    <a:lnTo>
                      <a:pt x="3153" y="598"/>
                    </a:lnTo>
                    <a:lnTo>
                      <a:pt x="3118" y="545"/>
                    </a:lnTo>
                    <a:lnTo>
                      <a:pt x="3079" y="495"/>
                    </a:lnTo>
                    <a:lnTo>
                      <a:pt x="3035" y="448"/>
                    </a:lnTo>
                    <a:lnTo>
                      <a:pt x="2985" y="403"/>
                    </a:lnTo>
                    <a:lnTo>
                      <a:pt x="2935" y="364"/>
                    </a:lnTo>
                    <a:lnTo>
                      <a:pt x="2881" y="331"/>
                    </a:lnTo>
                    <a:lnTo>
                      <a:pt x="2825" y="301"/>
                    </a:lnTo>
                    <a:lnTo>
                      <a:pt x="2767" y="277"/>
                    </a:lnTo>
                    <a:lnTo>
                      <a:pt x="2708" y="258"/>
                    </a:lnTo>
                    <a:lnTo>
                      <a:pt x="2648" y="243"/>
                    </a:lnTo>
                    <a:lnTo>
                      <a:pt x="2586" y="234"/>
                    </a:lnTo>
                    <a:lnTo>
                      <a:pt x="2525" y="229"/>
                    </a:lnTo>
                    <a:lnTo>
                      <a:pt x="2464" y="229"/>
                    </a:lnTo>
                    <a:lnTo>
                      <a:pt x="2402" y="234"/>
                    </a:lnTo>
                    <a:lnTo>
                      <a:pt x="2340" y="243"/>
                    </a:lnTo>
                    <a:lnTo>
                      <a:pt x="2280" y="258"/>
                    </a:lnTo>
                    <a:lnTo>
                      <a:pt x="2221" y="277"/>
                    </a:lnTo>
                    <a:lnTo>
                      <a:pt x="2164" y="301"/>
                    </a:lnTo>
                    <a:lnTo>
                      <a:pt x="2108" y="331"/>
                    </a:lnTo>
                    <a:lnTo>
                      <a:pt x="2055" y="364"/>
                    </a:lnTo>
                    <a:lnTo>
                      <a:pt x="2003" y="403"/>
                    </a:lnTo>
                    <a:lnTo>
                      <a:pt x="1955" y="448"/>
                    </a:lnTo>
                    <a:lnTo>
                      <a:pt x="378" y="1972"/>
                    </a:lnTo>
                    <a:lnTo>
                      <a:pt x="341" y="2013"/>
                    </a:lnTo>
                    <a:lnTo>
                      <a:pt x="307" y="2057"/>
                    </a:lnTo>
                    <a:lnTo>
                      <a:pt x="280" y="2102"/>
                    </a:lnTo>
                    <a:lnTo>
                      <a:pt x="258" y="2149"/>
                    </a:lnTo>
                    <a:lnTo>
                      <a:pt x="241" y="2199"/>
                    </a:lnTo>
                    <a:lnTo>
                      <a:pt x="228" y="2248"/>
                    </a:lnTo>
                    <a:lnTo>
                      <a:pt x="220" y="2299"/>
                    </a:lnTo>
                    <a:lnTo>
                      <a:pt x="218" y="2350"/>
                    </a:lnTo>
                    <a:lnTo>
                      <a:pt x="220" y="2402"/>
                    </a:lnTo>
                    <a:lnTo>
                      <a:pt x="228" y="2452"/>
                    </a:lnTo>
                    <a:lnTo>
                      <a:pt x="241" y="2503"/>
                    </a:lnTo>
                    <a:lnTo>
                      <a:pt x="258" y="2551"/>
                    </a:lnTo>
                    <a:lnTo>
                      <a:pt x="280" y="2599"/>
                    </a:lnTo>
                    <a:lnTo>
                      <a:pt x="307" y="2644"/>
                    </a:lnTo>
                    <a:lnTo>
                      <a:pt x="341" y="2687"/>
                    </a:lnTo>
                    <a:lnTo>
                      <a:pt x="378" y="2728"/>
                    </a:lnTo>
                    <a:lnTo>
                      <a:pt x="419" y="2765"/>
                    </a:lnTo>
                    <a:lnTo>
                      <a:pt x="463" y="2796"/>
                    </a:lnTo>
                    <a:lnTo>
                      <a:pt x="509" y="2824"/>
                    </a:lnTo>
                    <a:lnTo>
                      <a:pt x="558" y="2846"/>
                    </a:lnTo>
                    <a:lnTo>
                      <a:pt x="608" y="2863"/>
                    </a:lnTo>
                    <a:lnTo>
                      <a:pt x="660" y="2874"/>
                    </a:lnTo>
                    <a:lnTo>
                      <a:pt x="711" y="2882"/>
                    </a:lnTo>
                    <a:lnTo>
                      <a:pt x="763" y="2885"/>
                    </a:lnTo>
                    <a:lnTo>
                      <a:pt x="816" y="2882"/>
                    </a:lnTo>
                    <a:lnTo>
                      <a:pt x="867" y="2874"/>
                    </a:lnTo>
                    <a:lnTo>
                      <a:pt x="919" y="2863"/>
                    </a:lnTo>
                    <a:lnTo>
                      <a:pt x="968" y="2846"/>
                    </a:lnTo>
                    <a:lnTo>
                      <a:pt x="1018" y="2824"/>
                    </a:lnTo>
                    <a:lnTo>
                      <a:pt x="1064" y="2796"/>
                    </a:lnTo>
                    <a:lnTo>
                      <a:pt x="1108" y="2765"/>
                    </a:lnTo>
                    <a:lnTo>
                      <a:pt x="1149" y="2728"/>
                    </a:lnTo>
                    <a:lnTo>
                      <a:pt x="2741" y="1187"/>
                    </a:lnTo>
                    <a:lnTo>
                      <a:pt x="2768" y="1158"/>
                    </a:lnTo>
                    <a:lnTo>
                      <a:pt x="2791" y="1125"/>
                    </a:lnTo>
                    <a:lnTo>
                      <a:pt x="2809" y="1091"/>
                    </a:lnTo>
                    <a:lnTo>
                      <a:pt x="2823" y="1055"/>
                    </a:lnTo>
                    <a:lnTo>
                      <a:pt x="2831" y="1018"/>
                    </a:lnTo>
                    <a:lnTo>
                      <a:pt x="2837" y="980"/>
                    </a:lnTo>
                    <a:lnTo>
                      <a:pt x="2837" y="942"/>
                    </a:lnTo>
                    <a:lnTo>
                      <a:pt x="2831" y="904"/>
                    </a:lnTo>
                    <a:lnTo>
                      <a:pt x="2823" y="867"/>
                    </a:lnTo>
                    <a:lnTo>
                      <a:pt x="2809" y="832"/>
                    </a:lnTo>
                    <a:lnTo>
                      <a:pt x="2791" y="797"/>
                    </a:lnTo>
                    <a:lnTo>
                      <a:pt x="2768" y="764"/>
                    </a:lnTo>
                    <a:lnTo>
                      <a:pt x="2741" y="734"/>
                    </a:lnTo>
                    <a:lnTo>
                      <a:pt x="2710" y="707"/>
                    </a:lnTo>
                    <a:lnTo>
                      <a:pt x="2677" y="685"/>
                    </a:lnTo>
                    <a:lnTo>
                      <a:pt x="2642" y="668"/>
                    </a:lnTo>
                    <a:lnTo>
                      <a:pt x="2605" y="654"/>
                    </a:lnTo>
                    <a:lnTo>
                      <a:pt x="2567" y="645"/>
                    </a:lnTo>
                    <a:lnTo>
                      <a:pt x="2528" y="641"/>
                    </a:lnTo>
                    <a:lnTo>
                      <a:pt x="2490" y="641"/>
                    </a:lnTo>
                    <a:lnTo>
                      <a:pt x="2452" y="645"/>
                    </a:lnTo>
                    <a:lnTo>
                      <a:pt x="2415" y="654"/>
                    </a:lnTo>
                    <a:lnTo>
                      <a:pt x="2377" y="668"/>
                    </a:lnTo>
                    <a:lnTo>
                      <a:pt x="2343" y="685"/>
                    </a:lnTo>
                    <a:lnTo>
                      <a:pt x="2309" y="707"/>
                    </a:lnTo>
                    <a:lnTo>
                      <a:pt x="2278" y="734"/>
                    </a:lnTo>
                    <a:lnTo>
                      <a:pt x="1082" y="1906"/>
                    </a:lnTo>
                    <a:lnTo>
                      <a:pt x="1062" y="1922"/>
                    </a:lnTo>
                    <a:lnTo>
                      <a:pt x="1040" y="1931"/>
                    </a:lnTo>
                    <a:lnTo>
                      <a:pt x="1017" y="1937"/>
                    </a:lnTo>
                    <a:lnTo>
                      <a:pt x="992" y="1937"/>
                    </a:lnTo>
                    <a:lnTo>
                      <a:pt x="969" y="1931"/>
                    </a:lnTo>
                    <a:lnTo>
                      <a:pt x="947" y="1922"/>
                    </a:lnTo>
                    <a:lnTo>
                      <a:pt x="927" y="1906"/>
                    </a:lnTo>
                    <a:lnTo>
                      <a:pt x="911" y="1887"/>
                    </a:lnTo>
                    <a:lnTo>
                      <a:pt x="900" y="1865"/>
                    </a:lnTo>
                    <a:lnTo>
                      <a:pt x="896" y="1842"/>
                    </a:lnTo>
                    <a:lnTo>
                      <a:pt x="896" y="1819"/>
                    </a:lnTo>
                    <a:lnTo>
                      <a:pt x="900" y="1796"/>
                    </a:lnTo>
                    <a:lnTo>
                      <a:pt x="911" y="1775"/>
                    </a:lnTo>
                    <a:lnTo>
                      <a:pt x="927" y="1755"/>
                    </a:lnTo>
                    <a:lnTo>
                      <a:pt x="2123" y="583"/>
                    </a:lnTo>
                    <a:lnTo>
                      <a:pt x="2165" y="546"/>
                    </a:lnTo>
                    <a:lnTo>
                      <a:pt x="2209" y="515"/>
                    </a:lnTo>
                    <a:lnTo>
                      <a:pt x="2255" y="488"/>
                    </a:lnTo>
                    <a:lnTo>
                      <a:pt x="2304" y="465"/>
                    </a:lnTo>
                    <a:lnTo>
                      <a:pt x="2354" y="449"/>
                    </a:lnTo>
                    <a:lnTo>
                      <a:pt x="2405" y="436"/>
                    </a:lnTo>
                    <a:lnTo>
                      <a:pt x="2457" y="429"/>
                    </a:lnTo>
                    <a:lnTo>
                      <a:pt x="2509" y="427"/>
                    </a:lnTo>
                    <a:lnTo>
                      <a:pt x="2562" y="429"/>
                    </a:lnTo>
                    <a:lnTo>
                      <a:pt x="2613" y="436"/>
                    </a:lnTo>
                    <a:lnTo>
                      <a:pt x="2665" y="449"/>
                    </a:lnTo>
                    <a:lnTo>
                      <a:pt x="2714" y="465"/>
                    </a:lnTo>
                    <a:lnTo>
                      <a:pt x="2763" y="488"/>
                    </a:lnTo>
                    <a:lnTo>
                      <a:pt x="2810" y="515"/>
                    </a:lnTo>
                    <a:lnTo>
                      <a:pt x="2854" y="546"/>
                    </a:lnTo>
                    <a:lnTo>
                      <a:pt x="2895" y="583"/>
                    </a:lnTo>
                    <a:lnTo>
                      <a:pt x="2932" y="623"/>
                    </a:lnTo>
                    <a:lnTo>
                      <a:pt x="2965" y="666"/>
                    </a:lnTo>
                    <a:lnTo>
                      <a:pt x="2993" y="713"/>
                    </a:lnTo>
                    <a:lnTo>
                      <a:pt x="3015" y="760"/>
                    </a:lnTo>
                    <a:lnTo>
                      <a:pt x="3032" y="809"/>
                    </a:lnTo>
                    <a:lnTo>
                      <a:pt x="3045" y="859"/>
                    </a:lnTo>
                    <a:lnTo>
                      <a:pt x="3053" y="910"/>
                    </a:lnTo>
                    <a:lnTo>
                      <a:pt x="3055" y="961"/>
                    </a:lnTo>
                    <a:lnTo>
                      <a:pt x="3053" y="1012"/>
                    </a:lnTo>
                    <a:lnTo>
                      <a:pt x="3045" y="1063"/>
                    </a:lnTo>
                    <a:lnTo>
                      <a:pt x="3032" y="1113"/>
                    </a:lnTo>
                    <a:lnTo>
                      <a:pt x="3015" y="1162"/>
                    </a:lnTo>
                    <a:lnTo>
                      <a:pt x="2993" y="1209"/>
                    </a:lnTo>
                    <a:lnTo>
                      <a:pt x="2965" y="1255"/>
                    </a:lnTo>
                    <a:lnTo>
                      <a:pt x="2932" y="1298"/>
                    </a:lnTo>
                    <a:lnTo>
                      <a:pt x="2895" y="1339"/>
                    </a:lnTo>
                    <a:lnTo>
                      <a:pt x="1303" y="2879"/>
                    </a:lnTo>
                    <a:lnTo>
                      <a:pt x="1255" y="2923"/>
                    </a:lnTo>
                    <a:lnTo>
                      <a:pt x="1203" y="2962"/>
                    </a:lnTo>
                    <a:lnTo>
                      <a:pt x="1150" y="2995"/>
                    </a:lnTo>
                    <a:lnTo>
                      <a:pt x="1094" y="3025"/>
                    </a:lnTo>
                    <a:lnTo>
                      <a:pt x="1036" y="3049"/>
                    </a:lnTo>
                    <a:lnTo>
                      <a:pt x="977" y="3068"/>
                    </a:lnTo>
                    <a:lnTo>
                      <a:pt x="917" y="3083"/>
                    </a:lnTo>
                    <a:lnTo>
                      <a:pt x="855" y="3092"/>
                    </a:lnTo>
                    <a:lnTo>
                      <a:pt x="794" y="3097"/>
                    </a:lnTo>
                    <a:lnTo>
                      <a:pt x="733" y="3097"/>
                    </a:lnTo>
                    <a:lnTo>
                      <a:pt x="671" y="3092"/>
                    </a:lnTo>
                    <a:lnTo>
                      <a:pt x="609" y="3083"/>
                    </a:lnTo>
                    <a:lnTo>
                      <a:pt x="549" y="3068"/>
                    </a:lnTo>
                    <a:lnTo>
                      <a:pt x="490" y="3049"/>
                    </a:lnTo>
                    <a:lnTo>
                      <a:pt x="433" y="3025"/>
                    </a:lnTo>
                    <a:lnTo>
                      <a:pt x="377" y="2995"/>
                    </a:lnTo>
                    <a:lnTo>
                      <a:pt x="323" y="2962"/>
                    </a:lnTo>
                    <a:lnTo>
                      <a:pt x="272" y="2923"/>
                    </a:lnTo>
                    <a:lnTo>
                      <a:pt x="224" y="2879"/>
                    </a:lnTo>
                    <a:lnTo>
                      <a:pt x="178" y="2832"/>
                    </a:lnTo>
                    <a:lnTo>
                      <a:pt x="139" y="2782"/>
                    </a:lnTo>
                    <a:lnTo>
                      <a:pt x="104" y="2729"/>
                    </a:lnTo>
                    <a:lnTo>
                      <a:pt x="75" y="2674"/>
                    </a:lnTo>
                    <a:lnTo>
                      <a:pt x="51" y="2617"/>
                    </a:lnTo>
                    <a:lnTo>
                      <a:pt x="30" y="2560"/>
                    </a:lnTo>
                    <a:lnTo>
                      <a:pt x="15" y="2501"/>
                    </a:lnTo>
                    <a:lnTo>
                      <a:pt x="5" y="2441"/>
                    </a:lnTo>
                    <a:lnTo>
                      <a:pt x="0" y="2381"/>
                    </a:lnTo>
                    <a:lnTo>
                      <a:pt x="0" y="2321"/>
                    </a:lnTo>
                    <a:lnTo>
                      <a:pt x="5" y="2260"/>
                    </a:lnTo>
                    <a:lnTo>
                      <a:pt x="15" y="2200"/>
                    </a:lnTo>
                    <a:lnTo>
                      <a:pt x="30" y="2141"/>
                    </a:lnTo>
                    <a:lnTo>
                      <a:pt x="51" y="2083"/>
                    </a:lnTo>
                    <a:lnTo>
                      <a:pt x="75" y="2027"/>
                    </a:lnTo>
                    <a:lnTo>
                      <a:pt x="104" y="1972"/>
                    </a:lnTo>
                    <a:lnTo>
                      <a:pt x="139" y="1920"/>
                    </a:lnTo>
                    <a:lnTo>
                      <a:pt x="178" y="1869"/>
                    </a:lnTo>
                    <a:lnTo>
                      <a:pt x="224" y="1822"/>
                    </a:lnTo>
                    <a:lnTo>
                      <a:pt x="1815" y="281"/>
                    </a:lnTo>
                    <a:lnTo>
                      <a:pt x="1872" y="230"/>
                    </a:lnTo>
                    <a:lnTo>
                      <a:pt x="1931" y="183"/>
                    </a:lnTo>
                    <a:lnTo>
                      <a:pt x="1992" y="143"/>
                    </a:lnTo>
                    <a:lnTo>
                      <a:pt x="2057" y="108"/>
                    </a:lnTo>
                    <a:lnTo>
                      <a:pt x="2123" y="76"/>
                    </a:lnTo>
                    <a:lnTo>
                      <a:pt x="2191" y="51"/>
                    </a:lnTo>
                    <a:lnTo>
                      <a:pt x="2261" y="31"/>
                    </a:lnTo>
                    <a:lnTo>
                      <a:pt x="2331" y="15"/>
                    </a:lnTo>
                    <a:lnTo>
                      <a:pt x="2402" y="5"/>
                    </a:lnTo>
                    <a:lnTo>
                      <a:pt x="2474" y="0"/>
                    </a:lnTo>
                    <a:close/>
                  </a:path>
                </a:pathLst>
              </a:custGeom>
              <a:solidFill>
                <a:srgbClr val="B0ACD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" name="모서리가 둥근 직사각형 31">
                <a:extLst>
                  <a:ext uri="{FF2B5EF4-FFF2-40B4-BE49-F238E27FC236}">
                    <a16:creationId xmlns:a16="http://schemas.microsoft.com/office/drawing/2014/main" id="{0D70DB20-3D1F-43F8-A839-231CD4EFCF5E}"/>
                  </a:ext>
                </a:extLst>
              </p:cNvPr>
              <p:cNvSpPr/>
              <p:nvPr/>
            </p:nvSpPr>
            <p:spPr>
              <a:xfrm>
                <a:off x="655381" y="2395195"/>
                <a:ext cx="396000" cy="396000"/>
              </a:xfrm>
              <a:prstGeom prst="ellipse">
                <a:avLst/>
              </a:prstGeom>
              <a:solidFill>
                <a:srgbClr val="6C60E0"/>
              </a:solidFill>
              <a:ln>
                <a:noFill/>
              </a:ln>
              <a:effectLst>
                <a:outerShdw blurRad="50800" dist="38100" dir="5400000" algn="t" rotWithShape="0">
                  <a:srgbClr val="6C60E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6000"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grpSp>
            <p:nvGrpSpPr>
              <p:cNvPr id="16" name="Group 12">
                <a:extLst>
                  <a:ext uri="{FF2B5EF4-FFF2-40B4-BE49-F238E27FC236}">
                    <a16:creationId xmlns:a16="http://schemas.microsoft.com/office/drawing/2014/main" id="{252077E4-87D8-48E7-B880-FDAAA95124D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38709" y="2499085"/>
                <a:ext cx="229344" cy="182438"/>
                <a:chOff x="6124" y="305"/>
                <a:chExt cx="841" cy="669"/>
              </a:xfrm>
              <a:solidFill>
                <a:schemeClr val="bg1"/>
              </a:solidFill>
            </p:grpSpPr>
            <p:sp>
              <p:nvSpPr>
                <p:cNvPr id="17" name="Freeform 13">
                  <a:extLst>
                    <a:ext uri="{FF2B5EF4-FFF2-40B4-BE49-F238E27FC236}">
                      <a16:creationId xmlns:a16="http://schemas.microsoft.com/office/drawing/2014/main" id="{AA59A9F0-ECA0-4E49-9271-27F0084E36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4" y="440"/>
                  <a:ext cx="601" cy="534"/>
                </a:xfrm>
                <a:custGeom>
                  <a:avLst/>
                  <a:gdLst>
                    <a:gd name="T0" fmla="*/ 902 w 1802"/>
                    <a:gd name="T1" fmla="*/ 0 h 1602"/>
                    <a:gd name="T2" fmla="*/ 2 w 1802"/>
                    <a:gd name="T3" fmla="*/ 742 h 1602"/>
                    <a:gd name="T4" fmla="*/ 2 w 1802"/>
                    <a:gd name="T5" fmla="*/ 743 h 1602"/>
                    <a:gd name="T6" fmla="*/ 2 w 1802"/>
                    <a:gd name="T7" fmla="*/ 746 h 1602"/>
                    <a:gd name="T8" fmla="*/ 0 w 1802"/>
                    <a:gd name="T9" fmla="*/ 749 h 1602"/>
                    <a:gd name="T10" fmla="*/ 0 w 1802"/>
                    <a:gd name="T11" fmla="*/ 751 h 1602"/>
                    <a:gd name="T12" fmla="*/ 0 w 1802"/>
                    <a:gd name="T13" fmla="*/ 1501 h 1602"/>
                    <a:gd name="T14" fmla="*/ 2 w 1802"/>
                    <a:gd name="T15" fmla="*/ 1521 h 1602"/>
                    <a:gd name="T16" fmla="*/ 16 w 1802"/>
                    <a:gd name="T17" fmla="*/ 1557 h 1602"/>
                    <a:gd name="T18" fmla="*/ 30 w 1802"/>
                    <a:gd name="T19" fmla="*/ 1572 h 1602"/>
                    <a:gd name="T20" fmla="*/ 45 w 1802"/>
                    <a:gd name="T21" fmla="*/ 1586 h 1602"/>
                    <a:gd name="T22" fmla="*/ 81 w 1802"/>
                    <a:gd name="T23" fmla="*/ 1601 h 1602"/>
                    <a:gd name="T24" fmla="*/ 100 w 1802"/>
                    <a:gd name="T25" fmla="*/ 1602 h 1602"/>
                    <a:gd name="T26" fmla="*/ 702 w 1802"/>
                    <a:gd name="T27" fmla="*/ 1602 h 1602"/>
                    <a:gd name="T28" fmla="*/ 702 w 1802"/>
                    <a:gd name="T29" fmla="*/ 1001 h 1602"/>
                    <a:gd name="T30" fmla="*/ 1102 w 1802"/>
                    <a:gd name="T31" fmla="*/ 1001 h 1602"/>
                    <a:gd name="T32" fmla="*/ 1102 w 1802"/>
                    <a:gd name="T33" fmla="*/ 1602 h 1602"/>
                    <a:gd name="T34" fmla="*/ 1703 w 1802"/>
                    <a:gd name="T35" fmla="*/ 1602 h 1602"/>
                    <a:gd name="T36" fmla="*/ 1723 w 1802"/>
                    <a:gd name="T37" fmla="*/ 1601 h 1602"/>
                    <a:gd name="T38" fmla="*/ 1758 w 1802"/>
                    <a:gd name="T39" fmla="*/ 1586 h 1602"/>
                    <a:gd name="T40" fmla="*/ 1773 w 1802"/>
                    <a:gd name="T41" fmla="*/ 1572 h 1602"/>
                    <a:gd name="T42" fmla="*/ 1786 w 1802"/>
                    <a:gd name="T43" fmla="*/ 1557 h 1602"/>
                    <a:gd name="T44" fmla="*/ 1802 w 1802"/>
                    <a:gd name="T45" fmla="*/ 1521 h 1602"/>
                    <a:gd name="T46" fmla="*/ 1802 w 1802"/>
                    <a:gd name="T47" fmla="*/ 1501 h 1602"/>
                    <a:gd name="T48" fmla="*/ 1802 w 1802"/>
                    <a:gd name="T49" fmla="*/ 751 h 1602"/>
                    <a:gd name="T50" fmla="*/ 1802 w 1802"/>
                    <a:gd name="T51" fmla="*/ 745 h 1602"/>
                    <a:gd name="T52" fmla="*/ 1801 w 1802"/>
                    <a:gd name="T53" fmla="*/ 742 h 1602"/>
                    <a:gd name="T54" fmla="*/ 902 w 1802"/>
                    <a:gd name="T55" fmla="*/ 0 h 16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02" h="1602">
                      <a:moveTo>
                        <a:pt x="902" y="0"/>
                      </a:moveTo>
                      <a:lnTo>
                        <a:pt x="2" y="742"/>
                      </a:lnTo>
                      <a:lnTo>
                        <a:pt x="2" y="743"/>
                      </a:lnTo>
                      <a:lnTo>
                        <a:pt x="2" y="746"/>
                      </a:lnTo>
                      <a:lnTo>
                        <a:pt x="0" y="749"/>
                      </a:lnTo>
                      <a:lnTo>
                        <a:pt x="0" y="751"/>
                      </a:lnTo>
                      <a:lnTo>
                        <a:pt x="0" y="1501"/>
                      </a:lnTo>
                      <a:lnTo>
                        <a:pt x="2" y="1521"/>
                      </a:lnTo>
                      <a:lnTo>
                        <a:pt x="16" y="1557"/>
                      </a:lnTo>
                      <a:lnTo>
                        <a:pt x="30" y="1572"/>
                      </a:lnTo>
                      <a:lnTo>
                        <a:pt x="45" y="1586"/>
                      </a:lnTo>
                      <a:lnTo>
                        <a:pt x="81" y="1601"/>
                      </a:lnTo>
                      <a:lnTo>
                        <a:pt x="100" y="1602"/>
                      </a:lnTo>
                      <a:lnTo>
                        <a:pt x="702" y="1602"/>
                      </a:lnTo>
                      <a:lnTo>
                        <a:pt x="702" y="1001"/>
                      </a:lnTo>
                      <a:lnTo>
                        <a:pt x="1102" y="1001"/>
                      </a:lnTo>
                      <a:lnTo>
                        <a:pt x="1102" y="1602"/>
                      </a:lnTo>
                      <a:lnTo>
                        <a:pt x="1703" y="1602"/>
                      </a:lnTo>
                      <a:lnTo>
                        <a:pt x="1723" y="1601"/>
                      </a:lnTo>
                      <a:lnTo>
                        <a:pt x="1758" y="1586"/>
                      </a:lnTo>
                      <a:lnTo>
                        <a:pt x="1773" y="1572"/>
                      </a:lnTo>
                      <a:lnTo>
                        <a:pt x="1786" y="1557"/>
                      </a:lnTo>
                      <a:lnTo>
                        <a:pt x="1802" y="1521"/>
                      </a:lnTo>
                      <a:lnTo>
                        <a:pt x="1802" y="1501"/>
                      </a:lnTo>
                      <a:lnTo>
                        <a:pt x="1802" y="751"/>
                      </a:lnTo>
                      <a:lnTo>
                        <a:pt x="1802" y="745"/>
                      </a:lnTo>
                      <a:lnTo>
                        <a:pt x="1801" y="742"/>
                      </a:lnTo>
                      <a:lnTo>
                        <a:pt x="90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8" name="Freeform 14">
                  <a:extLst>
                    <a:ext uri="{FF2B5EF4-FFF2-40B4-BE49-F238E27FC236}">
                      <a16:creationId xmlns:a16="http://schemas.microsoft.com/office/drawing/2014/main" id="{E13AA14F-D8D4-46A8-8F13-204E959109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4" y="305"/>
                  <a:ext cx="841" cy="394"/>
                </a:xfrm>
                <a:custGeom>
                  <a:avLst/>
                  <a:gdLst>
                    <a:gd name="T0" fmla="*/ 2505 w 2522"/>
                    <a:gd name="T1" fmla="*/ 978 h 1181"/>
                    <a:gd name="T2" fmla="*/ 2162 w 2522"/>
                    <a:gd name="T3" fmla="*/ 694 h 1181"/>
                    <a:gd name="T4" fmla="*/ 2162 w 2522"/>
                    <a:gd name="T5" fmla="*/ 54 h 1181"/>
                    <a:gd name="T6" fmla="*/ 2162 w 2522"/>
                    <a:gd name="T7" fmla="*/ 44 h 1181"/>
                    <a:gd name="T8" fmla="*/ 2155 w 2522"/>
                    <a:gd name="T9" fmla="*/ 26 h 1181"/>
                    <a:gd name="T10" fmla="*/ 2149 w 2522"/>
                    <a:gd name="T11" fmla="*/ 18 h 1181"/>
                    <a:gd name="T12" fmla="*/ 2141 w 2522"/>
                    <a:gd name="T13" fmla="*/ 13 h 1181"/>
                    <a:gd name="T14" fmla="*/ 2123 w 2522"/>
                    <a:gd name="T15" fmla="*/ 5 h 1181"/>
                    <a:gd name="T16" fmla="*/ 2113 w 2522"/>
                    <a:gd name="T17" fmla="*/ 5 h 1181"/>
                    <a:gd name="T18" fmla="*/ 1812 w 2522"/>
                    <a:gd name="T19" fmla="*/ 5 h 1181"/>
                    <a:gd name="T20" fmla="*/ 1802 w 2522"/>
                    <a:gd name="T21" fmla="*/ 5 h 1181"/>
                    <a:gd name="T22" fmla="*/ 1783 w 2522"/>
                    <a:gd name="T23" fmla="*/ 13 h 1181"/>
                    <a:gd name="T24" fmla="*/ 1776 w 2522"/>
                    <a:gd name="T25" fmla="*/ 18 h 1181"/>
                    <a:gd name="T26" fmla="*/ 1770 w 2522"/>
                    <a:gd name="T27" fmla="*/ 26 h 1181"/>
                    <a:gd name="T28" fmla="*/ 1763 w 2522"/>
                    <a:gd name="T29" fmla="*/ 44 h 1181"/>
                    <a:gd name="T30" fmla="*/ 1762 w 2522"/>
                    <a:gd name="T31" fmla="*/ 54 h 1181"/>
                    <a:gd name="T32" fmla="*/ 1762 w 2522"/>
                    <a:gd name="T33" fmla="*/ 360 h 1181"/>
                    <a:gd name="T34" fmla="*/ 1380 w 2522"/>
                    <a:gd name="T35" fmla="*/ 41 h 1181"/>
                    <a:gd name="T36" fmla="*/ 1354 w 2522"/>
                    <a:gd name="T37" fmla="*/ 23 h 1181"/>
                    <a:gd name="T38" fmla="*/ 1295 w 2522"/>
                    <a:gd name="T39" fmla="*/ 1 h 1181"/>
                    <a:gd name="T40" fmla="*/ 1262 w 2522"/>
                    <a:gd name="T41" fmla="*/ 0 h 1181"/>
                    <a:gd name="T42" fmla="*/ 1227 w 2522"/>
                    <a:gd name="T43" fmla="*/ 1 h 1181"/>
                    <a:gd name="T44" fmla="*/ 1168 w 2522"/>
                    <a:gd name="T45" fmla="*/ 23 h 1181"/>
                    <a:gd name="T46" fmla="*/ 1142 w 2522"/>
                    <a:gd name="T47" fmla="*/ 41 h 1181"/>
                    <a:gd name="T48" fmla="*/ 17 w 2522"/>
                    <a:gd name="T49" fmla="*/ 978 h 1181"/>
                    <a:gd name="T50" fmla="*/ 10 w 2522"/>
                    <a:gd name="T51" fmla="*/ 985 h 1181"/>
                    <a:gd name="T52" fmla="*/ 1 w 2522"/>
                    <a:gd name="T53" fmla="*/ 1001 h 1181"/>
                    <a:gd name="T54" fmla="*/ 0 w 2522"/>
                    <a:gd name="T55" fmla="*/ 1012 h 1181"/>
                    <a:gd name="T56" fmla="*/ 0 w 2522"/>
                    <a:gd name="T57" fmla="*/ 1023 h 1181"/>
                    <a:gd name="T58" fmla="*/ 6 w 2522"/>
                    <a:gd name="T59" fmla="*/ 1040 h 1181"/>
                    <a:gd name="T60" fmla="*/ 12 w 2522"/>
                    <a:gd name="T61" fmla="*/ 1048 h 1181"/>
                    <a:gd name="T62" fmla="*/ 108 w 2522"/>
                    <a:gd name="T63" fmla="*/ 1164 h 1181"/>
                    <a:gd name="T64" fmla="*/ 122 w 2522"/>
                    <a:gd name="T65" fmla="*/ 1177 h 1181"/>
                    <a:gd name="T66" fmla="*/ 141 w 2522"/>
                    <a:gd name="T67" fmla="*/ 1181 h 1181"/>
                    <a:gd name="T68" fmla="*/ 160 w 2522"/>
                    <a:gd name="T69" fmla="*/ 1181 h 1181"/>
                    <a:gd name="T70" fmla="*/ 179 w 2522"/>
                    <a:gd name="T71" fmla="*/ 1171 h 1181"/>
                    <a:gd name="T72" fmla="*/ 1262 w 2522"/>
                    <a:gd name="T73" fmla="*/ 268 h 1181"/>
                    <a:gd name="T74" fmla="*/ 2344 w 2522"/>
                    <a:gd name="T75" fmla="*/ 1171 h 1181"/>
                    <a:gd name="T76" fmla="*/ 2358 w 2522"/>
                    <a:gd name="T77" fmla="*/ 1180 h 1181"/>
                    <a:gd name="T78" fmla="*/ 2377 w 2522"/>
                    <a:gd name="T79" fmla="*/ 1181 h 1181"/>
                    <a:gd name="T80" fmla="*/ 2383 w 2522"/>
                    <a:gd name="T81" fmla="*/ 1181 h 1181"/>
                    <a:gd name="T82" fmla="*/ 2401 w 2522"/>
                    <a:gd name="T83" fmla="*/ 1177 h 1181"/>
                    <a:gd name="T84" fmla="*/ 2414 w 2522"/>
                    <a:gd name="T85" fmla="*/ 1164 h 1181"/>
                    <a:gd name="T86" fmla="*/ 2512 w 2522"/>
                    <a:gd name="T87" fmla="*/ 1048 h 1181"/>
                    <a:gd name="T88" fmla="*/ 2518 w 2522"/>
                    <a:gd name="T89" fmla="*/ 1040 h 1181"/>
                    <a:gd name="T90" fmla="*/ 2522 w 2522"/>
                    <a:gd name="T91" fmla="*/ 1023 h 1181"/>
                    <a:gd name="T92" fmla="*/ 2522 w 2522"/>
                    <a:gd name="T93" fmla="*/ 1012 h 1181"/>
                    <a:gd name="T94" fmla="*/ 2521 w 2522"/>
                    <a:gd name="T95" fmla="*/ 1001 h 1181"/>
                    <a:gd name="T96" fmla="*/ 2512 w 2522"/>
                    <a:gd name="T97" fmla="*/ 985 h 1181"/>
                    <a:gd name="T98" fmla="*/ 2505 w 2522"/>
                    <a:gd name="T99" fmla="*/ 978 h 1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522" h="1181">
                      <a:moveTo>
                        <a:pt x="2505" y="978"/>
                      </a:moveTo>
                      <a:lnTo>
                        <a:pt x="2162" y="694"/>
                      </a:lnTo>
                      <a:lnTo>
                        <a:pt x="2162" y="54"/>
                      </a:lnTo>
                      <a:lnTo>
                        <a:pt x="2162" y="44"/>
                      </a:lnTo>
                      <a:lnTo>
                        <a:pt x="2155" y="26"/>
                      </a:lnTo>
                      <a:lnTo>
                        <a:pt x="2149" y="18"/>
                      </a:lnTo>
                      <a:lnTo>
                        <a:pt x="2141" y="13"/>
                      </a:lnTo>
                      <a:lnTo>
                        <a:pt x="2123" y="5"/>
                      </a:lnTo>
                      <a:lnTo>
                        <a:pt x="2113" y="5"/>
                      </a:lnTo>
                      <a:lnTo>
                        <a:pt x="1812" y="5"/>
                      </a:lnTo>
                      <a:lnTo>
                        <a:pt x="1802" y="5"/>
                      </a:lnTo>
                      <a:lnTo>
                        <a:pt x="1783" y="13"/>
                      </a:lnTo>
                      <a:lnTo>
                        <a:pt x="1776" y="18"/>
                      </a:lnTo>
                      <a:lnTo>
                        <a:pt x="1770" y="26"/>
                      </a:lnTo>
                      <a:lnTo>
                        <a:pt x="1763" y="44"/>
                      </a:lnTo>
                      <a:lnTo>
                        <a:pt x="1762" y="54"/>
                      </a:lnTo>
                      <a:lnTo>
                        <a:pt x="1762" y="360"/>
                      </a:lnTo>
                      <a:lnTo>
                        <a:pt x="1380" y="41"/>
                      </a:lnTo>
                      <a:lnTo>
                        <a:pt x="1354" y="23"/>
                      </a:lnTo>
                      <a:lnTo>
                        <a:pt x="1295" y="1"/>
                      </a:lnTo>
                      <a:lnTo>
                        <a:pt x="1262" y="0"/>
                      </a:lnTo>
                      <a:lnTo>
                        <a:pt x="1227" y="1"/>
                      </a:lnTo>
                      <a:lnTo>
                        <a:pt x="1168" y="23"/>
                      </a:lnTo>
                      <a:lnTo>
                        <a:pt x="1142" y="41"/>
                      </a:lnTo>
                      <a:lnTo>
                        <a:pt x="17" y="978"/>
                      </a:lnTo>
                      <a:lnTo>
                        <a:pt x="10" y="985"/>
                      </a:lnTo>
                      <a:lnTo>
                        <a:pt x="1" y="1001"/>
                      </a:lnTo>
                      <a:lnTo>
                        <a:pt x="0" y="1012"/>
                      </a:lnTo>
                      <a:lnTo>
                        <a:pt x="0" y="1023"/>
                      </a:lnTo>
                      <a:lnTo>
                        <a:pt x="6" y="1040"/>
                      </a:lnTo>
                      <a:lnTo>
                        <a:pt x="12" y="1048"/>
                      </a:lnTo>
                      <a:lnTo>
                        <a:pt x="108" y="1164"/>
                      </a:lnTo>
                      <a:lnTo>
                        <a:pt x="122" y="1177"/>
                      </a:lnTo>
                      <a:lnTo>
                        <a:pt x="141" y="1181"/>
                      </a:lnTo>
                      <a:lnTo>
                        <a:pt x="160" y="1181"/>
                      </a:lnTo>
                      <a:lnTo>
                        <a:pt x="179" y="1171"/>
                      </a:lnTo>
                      <a:lnTo>
                        <a:pt x="1262" y="268"/>
                      </a:lnTo>
                      <a:lnTo>
                        <a:pt x="2344" y="1171"/>
                      </a:lnTo>
                      <a:lnTo>
                        <a:pt x="2358" y="1180"/>
                      </a:lnTo>
                      <a:lnTo>
                        <a:pt x="2377" y="1181"/>
                      </a:lnTo>
                      <a:lnTo>
                        <a:pt x="2383" y="1181"/>
                      </a:lnTo>
                      <a:lnTo>
                        <a:pt x="2401" y="1177"/>
                      </a:lnTo>
                      <a:lnTo>
                        <a:pt x="2414" y="1164"/>
                      </a:lnTo>
                      <a:lnTo>
                        <a:pt x="2512" y="1048"/>
                      </a:lnTo>
                      <a:lnTo>
                        <a:pt x="2518" y="1040"/>
                      </a:lnTo>
                      <a:lnTo>
                        <a:pt x="2522" y="1023"/>
                      </a:lnTo>
                      <a:lnTo>
                        <a:pt x="2522" y="1012"/>
                      </a:lnTo>
                      <a:lnTo>
                        <a:pt x="2521" y="1001"/>
                      </a:lnTo>
                      <a:lnTo>
                        <a:pt x="2512" y="985"/>
                      </a:lnTo>
                      <a:lnTo>
                        <a:pt x="2505" y="9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5C7F552E-2F2C-476B-BDF9-0C3593816EC0}"/>
                  </a:ext>
                </a:extLst>
              </p:cNvPr>
              <p:cNvSpPr/>
              <p:nvPr/>
            </p:nvSpPr>
            <p:spPr>
              <a:xfrm>
                <a:off x="883333" y="3037425"/>
                <a:ext cx="177525" cy="177525"/>
              </a:xfrm>
              <a:prstGeom prst="ellipse">
                <a:avLst/>
              </a:prstGeom>
              <a:solidFill>
                <a:srgbClr val="6C6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5</a:t>
                </a:r>
                <a:endParaRPr kumimoji="0" lang="ko-KR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C77FE53B-CD33-43C1-8B9D-5F70E8EB8C19}"/>
                  </a:ext>
                </a:extLst>
              </p:cNvPr>
              <p:cNvSpPr/>
              <p:nvPr/>
            </p:nvSpPr>
            <p:spPr>
              <a:xfrm>
                <a:off x="851124" y="4971292"/>
                <a:ext cx="177525" cy="177525"/>
              </a:xfrm>
              <a:prstGeom prst="ellipse">
                <a:avLst/>
              </a:prstGeom>
              <a:solidFill>
                <a:srgbClr val="6C6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off</a:t>
                </a:r>
                <a:endParaRPr kumimoji="0" lang="ko-KR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7" name="그룹 26"/>
            <p:cNvGrpSpPr/>
            <p:nvPr/>
          </p:nvGrpSpPr>
          <p:grpSpPr>
            <a:xfrm>
              <a:off x="493486" y="348343"/>
              <a:ext cx="11393714" cy="566057"/>
              <a:chOff x="493486" y="348343"/>
              <a:chExt cx="11393714" cy="566057"/>
            </a:xfrm>
          </p:grpSpPr>
          <p:sp>
            <p:nvSpPr>
              <p:cNvPr id="2" name="양쪽 모서리가 둥근 사각형 1"/>
              <p:cNvSpPr/>
              <p:nvPr/>
            </p:nvSpPr>
            <p:spPr>
              <a:xfrm>
                <a:off x="493486" y="348343"/>
                <a:ext cx="11393714" cy="566057"/>
              </a:xfrm>
              <a:prstGeom prst="round2SameRect">
                <a:avLst>
                  <a:gd name="adj1" fmla="val 34856"/>
                  <a:gd name="adj2" fmla="val 0"/>
                </a:avLst>
              </a:prstGeom>
              <a:solidFill>
                <a:srgbClr val="B1A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Herstory</a:t>
                </a:r>
              </a:p>
            </p:txBody>
          </p:sp>
          <p:sp>
            <p:nvSpPr>
              <p:cNvPr id="6" name="한쪽 모서리가 둥근 사각형 5"/>
              <p:cNvSpPr/>
              <p:nvPr/>
            </p:nvSpPr>
            <p:spPr>
              <a:xfrm>
                <a:off x="9681028" y="348343"/>
                <a:ext cx="2206172" cy="566057"/>
              </a:xfrm>
              <a:prstGeom prst="round1Rect">
                <a:avLst>
                  <a:gd name="adj" fmla="val 29287"/>
                </a:avLst>
              </a:prstGeom>
              <a:solidFill>
                <a:srgbClr val="A7A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6" name="모서리가 둥근 직사각형 25"/>
              <p:cNvSpPr/>
              <p:nvPr/>
            </p:nvSpPr>
            <p:spPr>
              <a:xfrm>
                <a:off x="6724650" y="489856"/>
                <a:ext cx="2603500" cy="28302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0ACDF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Gender-Based Violence</a:t>
                </a:r>
                <a:endPara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B0ACDF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5" name="자유형 24">
                <a:extLst>
                  <a:ext uri="{FF2B5EF4-FFF2-40B4-BE49-F238E27FC236}">
                    <a16:creationId xmlns:a16="http://schemas.microsoft.com/office/drawing/2014/main" id="{19813B03-EA50-4633-810C-A260E09EEFB2}"/>
                  </a:ext>
                </a:extLst>
              </p:cNvPr>
              <p:cNvSpPr/>
              <p:nvPr/>
            </p:nvSpPr>
            <p:spPr>
              <a:xfrm>
                <a:off x="9031252" y="548140"/>
                <a:ext cx="166824" cy="166458"/>
              </a:xfrm>
              <a:custGeom>
                <a:avLst/>
                <a:gdLst>
                  <a:gd name="connsiteX0" fmla="*/ 110490 w 279199"/>
                  <a:gd name="connsiteY0" fmla="*/ 34833 h 278586"/>
                  <a:gd name="connsiteX1" fmla="*/ 34833 w 279199"/>
                  <a:gd name="connsiteY1" fmla="*/ 110490 h 278586"/>
                  <a:gd name="connsiteX2" fmla="*/ 110490 w 279199"/>
                  <a:gd name="connsiteY2" fmla="*/ 186147 h 278586"/>
                  <a:gd name="connsiteX3" fmla="*/ 186147 w 279199"/>
                  <a:gd name="connsiteY3" fmla="*/ 110490 h 278586"/>
                  <a:gd name="connsiteX4" fmla="*/ 110490 w 279199"/>
                  <a:gd name="connsiteY4" fmla="*/ 34833 h 278586"/>
                  <a:gd name="connsiteX5" fmla="*/ 110490 w 279199"/>
                  <a:gd name="connsiteY5" fmla="*/ 0 h 278586"/>
                  <a:gd name="connsiteX6" fmla="*/ 220980 w 279199"/>
                  <a:gd name="connsiteY6" fmla="*/ 110490 h 278586"/>
                  <a:gd name="connsiteX7" fmla="*/ 212297 w 279199"/>
                  <a:gd name="connsiteY7" fmla="*/ 153498 h 278586"/>
                  <a:gd name="connsiteX8" fmla="*/ 201537 w 279199"/>
                  <a:gd name="connsiteY8" fmla="*/ 169457 h 278586"/>
                  <a:gd name="connsiteX9" fmla="*/ 203009 w 279199"/>
                  <a:gd name="connsiteY9" fmla="*/ 170067 h 278586"/>
                  <a:gd name="connsiteX10" fmla="*/ 272504 w 279199"/>
                  <a:gd name="connsiteY10" fmla="*/ 239563 h 278586"/>
                  <a:gd name="connsiteX11" fmla="*/ 272504 w 279199"/>
                  <a:gd name="connsiteY11" fmla="*/ 271892 h 278586"/>
                  <a:gd name="connsiteX12" fmla="*/ 272504 w 279199"/>
                  <a:gd name="connsiteY12" fmla="*/ 271890 h 278586"/>
                  <a:gd name="connsiteX13" fmla="*/ 240175 w 279199"/>
                  <a:gd name="connsiteY13" fmla="*/ 271890 h 278586"/>
                  <a:gd name="connsiteX14" fmla="*/ 170680 w 279199"/>
                  <a:gd name="connsiteY14" fmla="*/ 202396 h 278586"/>
                  <a:gd name="connsiteX15" fmla="*/ 170135 w 279199"/>
                  <a:gd name="connsiteY15" fmla="*/ 201080 h 278586"/>
                  <a:gd name="connsiteX16" fmla="*/ 153498 w 279199"/>
                  <a:gd name="connsiteY16" fmla="*/ 212297 h 278586"/>
                  <a:gd name="connsiteX17" fmla="*/ 110490 w 279199"/>
                  <a:gd name="connsiteY17" fmla="*/ 220980 h 278586"/>
                  <a:gd name="connsiteX18" fmla="*/ 0 w 279199"/>
                  <a:gd name="connsiteY18" fmla="*/ 110490 h 278586"/>
                  <a:gd name="connsiteX19" fmla="*/ 110490 w 279199"/>
                  <a:gd name="connsiteY19" fmla="*/ 0 h 278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79199" h="278586">
                    <a:moveTo>
                      <a:pt x="110490" y="34833"/>
                    </a:moveTo>
                    <a:cubicBezTo>
                      <a:pt x="68706" y="34833"/>
                      <a:pt x="34833" y="68706"/>
                      <a:pt x="34833" y="110490"/>
                    </a:cubicBezTo>
                    <a:cubicBezTo>
                      <a:pt x="34833" y="152274"/>
                      <a:pt x="68706" y="186147"/>
                      <a:pt x="110490" y="186147"/>
                    </a:cubicBezTo>
                    <a:cubicBezTo>
                      <a:pt x="152274" y="186147"/>
                      <a:pt x="186147" y="152274"/>
                      <a:pt x="186147" y="110490"/>
                    </a:cubicBezTo>
                    <a:cubicBezTo>
                      <a:pt x="186147" y="68706"/>
                      <a:pt x="152274" y="34833"/>
                      <a:pt x="110490" y="34833"/>
                    </a:cubicBezTo>
                    <a:close/>
                    <a:moveTo>
                      <a:pt x="110490" y="0"/>
                    </a:moveTo>
                    <a:cubicBezTo>
                      <a:pt x="171512" y="0"/>
                      <a:pt x="220980" y="49468"/>
                      <a:pt x="220980" y="110490"/>
                    </a:cubicBezTo>
                    <a:cubicBezTo>
                      <a:pt x="220980" y="125746"/>
                      <a:pt x="217888" y="140279"/>
                      <a:pt x="212297" y="153498"/>
                    </a:cubicBezTo>
                    <a:lnTo>
                      <a:pt x="201537" y="169457"/>
                    </a:lnTo>
                    <a:lnTo>
                      <a:pt x="203009" y="170067"/>
                    </a:lnTo>
                    <a:cubicBezTo>
                      <a:pt x="226174" y="193232"/>
                      <a:pt x="249339" y="216398"/>
                      <a:pt x="272504" y="239563"/>
                    </a:cubicBezTo>
                    <a:cubicBezTo>
                      <a:pt x="281431" y="248490"/>
                      <a:pt x="281431" y="262965"/>
                      <a:pt x="272504" y="271892"/>
                    </a:cubicBezTo>
                    <a:lnTo>
                      <a:pt x="272504" y="271890"/>
                    </a:lnTo>
                    <a:cubicBezTo>
                      <a:pt x="263576" y="280818"/>
                      <a:pt x="249102" y="280818"/>
                      <a:pt x="240175" y="271890"/>
                    </a:cubicBezTo>
                    <a:lnTo>
                      <a:pt x="170680" y="202396"/>
                    </a:lnTo>
                    <a:lnTo>
                      <a:pt x="170135" y="201080"/>
                    </a:lnTo>
                    <a:lnTo>
                      <a:pt x="153498" y="212297"/>
                    </a:lnTo>
                    <a:cubicBezTo>
                      <a:pt x="140279" y="217888"/>
                      <a:pt x="125746" y="220980"/>
                      <a:pt x="110490" y="220980"/>
                    </a:cubicBezTo>
                    <a:cubicBezTo>
                      <a:pt x="49468" y="220980"/>
                      <a:pt x="0" y="171512"/>
                      <a:pt x="0" y="110490"/>
                    </a:cubicBezTo>
                    <a:cubicBezTo>
                      <a:pt x="0" y="49468"/>
                      <a:pt x="49468" y="0"/>
                      <a:pt x="110490" y="0"/>
                    </a:cubicBezTo>
                    <a:close/>
                  </a:path>
                </a:pathLst>
              </a:custGeom>
              <a:solidFill>
                <a:srgbClr val="B0AC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sp>
        <p:nvSpPr>
          <p:cNvPr id="4" name="자유형 3"/>
          <p:cNvSpPr/>
          <p:nvPr/>
        </p:nvSpPr>
        <p:spPr>
          <a:xfrm>
            <a:off x="1753903" y="3579509"/>
            <a:ext cx="9125272" cy="47047"/>
          </a:xfrm>
          <a:custGeom>
            <a:avLst/>
            <a:gdLst>
              <a:gd name="connsiteX0" fmla="*/ 0 w 9363075"/>
              <a:gd name="connsiteY0" fmla="*/ 3324225 h 3324225"/>
              <a:gd name="connsiteX1" fmla="*/ 1371600 w 9363075"/>
              <a:gd name="connsiteY1" fmla="*/ 3019425 h 3324225"/>
              <a:gd name="connsiteX2" fmla="*/ 2667000 w 9363075"/>
              <a:gd name="connsiteY2" fmla="*/ 2371725 h 3324225"/>
              <a:gd name="connsiteX3" fmla="*/ 3990975 w 9363075"/>
              <a:gd name="connsiteY3" fmla="*/ 2028825 h 3324225"/>
              <a:gd name="connsiteX4" fmla="*/ 5381625 w 9363075"/>
              <a:gd name="connsiteY4" fmla="*/ 1666875 h 3324225"/>
              <a:gd name="connsiteX5" fmla="*/ 6743700 w 9363075"/>
              <a:gd name="connsiteY5" fmla="*/ 800100 h 3324225"/>
              <a:gd name="connsiteX6" fmla="*/ 8048625 w 9363075"/>
              <a:gd name="connsiteY6" fmla="*/ 647700 h 3324225"/>
              <a:gd name="connsiteX7" fmla="*/ 9363075 w 9363075"/>
              <a:gd name="connsiteY7" fmla="*/ 0 h 332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63075" h="3324225">
                <a:moveTo>
                  <a:pt x="0" y="3324225"/>
                </a:moveTo>
                <a:lnTo>
                  <a:pt x="1371600" y="3019425"/>
                </a:lnTo>
                <a:lnTo>
                  <a:pt x="2667000" y="2371725"/>
                </a:lnTo>
                <a:lnTo>
                  <a:pt x="3990975" y="2028825"/>
                </a:lnTo>
                <a:lnTo>
                  <a:pt x="5381625" y="1666875"/>
                </a:lnTo>
                <a:lnTo>
                  <a:pt x="6743700" y="800100"/>
                </a:lnTo>
                <a:lnTo>
                  <a:pt x="8048625" y="647700"/>
                </a:lnTo>
                <a:lnTo>
                  <a:pt x="9363075" y="0"/>
                </a:lnTo>
              </a:path>
            </a:pathLst>
          </a:custGeom>
          <a:noFill/>
          <a:ln w="28575">
            <a:solidFill>
              <a:srgbClr val="6C6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363488" y="1772337"/>
            <a:ext cx="3282588" cy="783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May 17</a:t>
            </a:r>
            <a:r>
              <a:rPr kumimoji="0" lang="en-US" altLang="ko-KR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th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2016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Femicide at Gangnam Station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1" name="자유형 60"/>
          <p:cNvSpPr/>
          <p:nvPr/>
        </p:nvSpPr>
        <p:spPr>
          <a:xfrm>
            <a:off x="1853130" y="2283935"/>
            <a:ext cx="448792" cy="981142"/>
          </a:xfrm>
          <a:custGeom>
            <a:avLst/>
            <a:gdLst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11574 w 1921397"/>
              <a:gd name="connsiteY2" fmla="*/ 1759351 h 1759351"/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8399 w 1921397"/>
              <a:gd name="connsiteY2" fmla="*/ 1759351 h 1759351"/>
              <a:gd name="connsiteX0" fmla="*/ 2030726 w 2030726"/>
              <a:gd name="connsiteY0" fmla="*/ 0 h 2734904"/>
              <a:gd name="connsiteX1" fmla="*/ 0 w 2030726"/>
              <a:gd name="connsiteY1" fmla="*/ 2283492 h 2734904"/>
              <a:gd name="connsiteX2" fmla="*/ 8399 w 2030726"/>
              <a:gd name="connsiteY2" fmla="*/ 2734904 h 2734904"/>
              <a:gd name="connsiteX0" fmla="*/ 2022327 w 2022327"/>
              <a:gd name="connsiteY0" fmla="*/ 0 h 2734904"/>
              <a:gd name="connsiteX1" fmla="*/ 11 w 2022327"/>
              <a:gd name="connsiteY1" fmla="*/ 1383629 h 2734904"/>
              <a:gd name="connsiteX2" fmla="*/ 0 w 2022327"/>
              <a:gd name="connsiteY2" fmla="*/ 2734904 h 273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2327" h="2734904">
                <a:moveTo>
                  <a:pt x="2022327" y="0"/>
                </a:moveTo>
                <a:lnTo>
                  <a:pt x="11" y="1383629"/>
                </a:lnTo>
                <a:cubicBezTo>
                  <a:pt x="7" y="1834054"/>
                  <a:pt x="4" y="2284479"/>
                  <a:pt x="0" y="2734904"/>
                </a:cubicBezTo>
              </a:path>
            </a:pathLst>
          </a:custGeom>
          <a:noFill/>
          <a:ln>
            <a:solidFill>
              <a:srgbClr val="B0ACDF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2" name="타원 61"/>
          <p:cNvSpPr/>
          <p:nvPr/>
        </p:nvSpPr>
        <p:spPr>
          <a:xfrm>
            <a:off x="1614761" y="3356992"/>
            <a:ext cx="448791" cy="448791"/>
          </a:xfrm>
          <a:prstGeom prst="ellipse">
            <a:avLst/>
          </a:prstGeom>
          <a:solidFill>
            <a:srgbClr val="6C60E0"/>
          </a:solidFill>
          <a:ln w="0">
            <a:solidFill>
              <a:srgbClr val="B0AC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D77AD0F3-2769-42A8-99B9-52C5A44F28B3}"/>
              </a:ext>
            </a:extLst>
          </p:cNvPr>
          <p:cNvSpPr/>
          <p:nvPr/>
        </p:nvSpPr>
        <p:spPr>
          <a:xfrm>
            <a:off x="3780386" y="3378636"/>
            <a:ext cx="448791" cy="448791"/>
          </a:xfrm>
          <a:prstGeom prst="ellipse">
            <a:avLst/>
          </a:prstGeom>
          <a:solidFill>
            <a:srgbClr val="6C60E0"/>
          </a:solidFill>
          <a:ln w="0">
            <a:solidFill>
              <a:srgbClr val="B0AC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9" name="자유형 60">
            <a:extLst>
              <a:ext uri="{FF2B5EF4-FFF2-40B4-BE49-F238E27FC236}">
                <a16:creationId xmlns:a16="http://schemas.microsoft.com/office/drawing/2014/main" id="{8929C4CE-7CB7-4567-A901-5DE8225D7A52}"/>
              </a:ext>
            </a:extLst>
          </p:cNvPr>
          <p:cNvSpPr/>
          <p:nvPr/>
        </p:nvSpPr>
        <p:spPr>
          <a:xfrm flipH="1">
            <a:off x="4016173" y="4010634"/>
            <a:ext cx="651059" cy="905840"/>
          </a:xfrm>
          <a:custGeom>
            <a:avLst/>
            <a:gdLst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11574 w 1921397"/>
              <a:gd name="connsiteY2" fmla="*/ 1759351 h 1759351"/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8399 w 1921397"/>
              <a:gd name="connsiteY2" fmla="*/ 1759351 h 1759351"/>
              <a:gd name="connsiteX0" fmla="*/ 2030726 w 2030726"/>
              <a:gd name="connsiteY0" fmla="*/ 0 h 2734904"/>
              <a:gd name="connsiteX1" fmla="*/ 0 w 2030726"/>
              <a:gd name="connsiteY1" fmla="*/ 2283492 h 2734904"/>
              <a:gd name="connsiteX2" fmla="*/ 8399 w 2030726"/>
              <a:gd name="connsiteY2" fmla="*/ 2734904 h 2734904"/>
              <a:gd name="connsiteX0" fmla="*/ 2022327 w 2022327"/>
              <a:gd name="connsiteY0" fmla="*/ 0 h 2734904"/>
              <a:gd name="connsiteX1" fmla="*/ 11 w 2022327"/>
              <a:gd name="connsiteY1" fmla="*/ 1383629 h 2734904"/>
              <a:gd name="connsiteX2" fmla="*/ 0 w 2022327"/>
              <a:gd name="connsiteY2" fmla="*/ 2734904 h 273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2327" h="2734904">
                <a:moveTo>
                  <a:pt x="2022327" y="0"/>
                </a:moveTo>
                <a:lnTo>
                  <a:pt x="11" y="1383629"/>
                </a:lnTo>
                <a:cubicBezTo>
                  <a:pt x="7" y="1834054"/>
                  <a:pt x="4" y="2284479"/>
                  <a:pt x="0" y="2734904"/>
                </a:cubicBezTo>
              </a:path>
            </a:pathLst>
          </a:custGeom>
          <a:noFill/>
          <a:ln>
            <a:solidFill>
              <a:srgbClr val="B0ACDF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D693C1E1-83D5-4B12-AC66-4576240904CB}"/>
              </a:ext>
            </a:extLst>
          </p:cNvPr>
          <p:cNvSpPr/>
          <p:nvPr/>
        </p:nvSpPr>
        <p:spPr>
          <a:xfrm>
            <a:off x="3759739" y="5014776"/>
            <a:ext cx="3282588" cy="783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January 30th, 2018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High-profile #MeToo</a:t>
            </a: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304DCEE7-4FCB-4D11-9F19-F34B1E9E2BE5}"/>
              </a:ext>
            </a:extLst>
          </p:cNvPr>
          <p:cNvSpPr/>
          <p:nvPr/>
        </p:nvSpPr>
        <p:spPr>
          <a:xfrm>
            <a:off x="6309968" y="3355113"/>
            <a:ext cx="448791" cy="448791"/>
          </a:xfrm>
          <a:prstGeom prst="ellipse">
            <a:avLst/>
          </a:prstGeom>
          <a:solidFill>
            <a:srgbClr val="6C60E0"/>
          </a:solidFill>
          <a:ln w="0">
            <a:solidFill>
              <a:srgbClr val="B0AC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2" name="자유형 60">
            <a:extLst>
              <a:ext uri="{FF2B5EF4-FFF2-40B4-BE49-F238E27FC236}">
                <a16:creationId xmlns:a16="http://schemas.microsoft.com/office/drawing/2014/main" id="{95C87840-AB6F-46AD-B1FA-62A2C8373C9A}"/>
              </a:ext>
            </a:extLst>
          </p:cNvPr>
          <p:cNvSpPr/>
          <p:nvPr/>
        </p:nvSpPr>
        <p:spPr>
          <a:xfrm>
            <a:off x="6524726" y="1988840"/>
            <a:ext cx="723401" cy="1200935"/>
          </a:xfrm>
          <a:custGeom>
            <a:avLst/>
            <a:gdLst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11574 w 1921397"/>
              <a:gd name="connsiteY2" fmla="*/ 1759351 h 1759351"/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8399 w 1921397"/>
              <a:gd name="connsiteY2" fmla="*/ 1759351 h 1759351"/>
              <a:gd name="connsiteX0" fmla="*/ 2030726 w 2030726"/>
              <a:gd name="connsiteY0" fmla="*/ 0 h 2734904"/>
              <a:gd name="connsiteX1" fmla="*/ 0 w 2030726"/>
              <a:gd name="connsiteY1" fmla="*/ 2283492 h 2734904"/>
              <a:gd name="connsiteX2" fmla="*/ 8399 w 2030726"/>
              <a:gd name="connsiteY2" fmla="*/ 2734904 h 2734904"/>
              <a:gd name="connsiteX0" fmla="*/ 2022327 w 2022327"/>
              <a:gd name="connsiteY0" fmla="*/ 0 h 2734904"/>
              <a:gd name="connsiteX1" fmla="*/ 11 w 2022327"/>
              <a:gd name="connsiteY1" fmla="*/ 1383629 h 2734904"/>
              <a:gd name="connsiteX2" fmla="*/ 0 w 2022327"/>
              <a:gd name="connsiteY2" fmla="*/ 2734904 h 273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2327" h="2734904">
                <a:moveTo>
                  <a:pt x="2022327" y="0"/>
                </a:moveTo>
                <a:lnTo>
                  <a:pt x="11" y="1383629"/>
                </a:lnTo>
                <a:cubicBezTo>
                  <a:pt x="7" y="1834054"/>
                  <a:pt x="4" y="2284479"/>
                  <a:pt x="0" y="2734904"/>
                </a:cubicBezTo>
              </a:path>
            </a:pathLst>
          </a:custGeom>
          <a:noFill/>
          <a:ln>
            <a:solidFill>
              <a:srgbClr val="B0ACDF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1A95C3CB-057A-4ABC-B3C1-AAAEEA1CFFBB}"/>
              </a:ext>
            </a:extLst>
          </p:cNvPr>
          <p:cNvSpPr/>
          <p:nvPr/>
        </p:nvSpPr>
        <p:spPr>
          <a:xfrm>
            <a:off x="7462439" y="1597162"/>
            <a:ext cx="3282588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April, 2018</a:t>
            </a: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C6F211C7-DC64-4B22-A687-63C1F80693FE}"/>
              </a:ext>
            </a:extLst>
          </p:cNvPr>
          <p:cNvSpPr/>
          <p:nvPr/>
        </p:nvSpPr>
        <p:spPr>
          <a:xfrm>
            <a:off x="8658206" y="3333496"/>
            <a:ext cx="448791" cy="448791"/>
          </a:xfrm>
          <a:prstGeom prst="ellipse">
            <a:avLst/>
          </a:prstGeom>
          <a:solidFill>
            <a:srgbClr val="6C60E0"/>
          </a:solidFill>
          <a:ln w="0">
            <a:solidFill>
              <a:srgbClr val="B0AC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5" name="자유형 60">
            <a:extLst>
              <a:ext uri="{FF2B5EF4-FFF2-40B4-BE49-F238E27FC236}">
                <a16:creationId xmlns:a16="http://schemas.microsoft.com/office/drawing/2014/main" id="{ED77F142-C7EF-40F8-9449-B804CA2C1A52}"/>
              </a:ext>
            </a:extLst>
          </p:cNvPr>
          <p:cNvSpPr/>
          <p:nvPr/>
        </p:nvSpPr>
        <p:spPr>
          <a:xfrm flipH="1">
            <a:off x="9020321" y="3945784"/>
            <a:ext cx="651059" cy="905840"/>
          </a:xfrm>
          <a:custGeom>
            <a:avLst/>
            <a:gdLst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11574 w 1921397"/>
              <a:gd name="connsiteY2" fmla="*/ 1759351 h 1759351"/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8399 w 1921397"/>
              <a:gd name="connsiteY2" fmla="*/ 1759351 h 1759351"/>
              <a:gd name="connsiteX0" fmla="*/ 2030726 w 2030726"/>
              <a:gd name="connsiteY0" fmla="*/ 0 h 2734904"/>
              <a:gd name="connsiteX1" fmla="*/ 0 w 2030726"/>
              <a:gd name="connsiteY1" fmla="*/ 2283492 h 2734904"/>
              <a:gd name="connsiteX2" fmla="*/ 8399 w 2030726"/>
              <a:gd name="connsiteY2" fmla="*/ 2734904 h 2734904"/>
              <a:gd name="connsiteX0" fmla="*/ 2022327 w 2022327"/>
              <a:gd name="connsiteY0" fmla="*/ 0 h 2734904"/>
              <a:gd name="connsiteX1" fmla="*/ 11 w 2022327"/>
              <a:gd name="connsiteY1" fmla="*/ 1383629 h 2734904"/>
              <a:gd name="connsiteX2" fmla="*/ 0 w 2022327"/>
              <a:gd name="connsiteY2" fmla="*/ 2734904 h 273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2327" h="2734904">
                <a:moveTo>
                  <a:pt x="2022327" y="0"/>
                </a:moveTo>
                <a:lnTo>
                  <a:pt x="11" y="1383629"/>
                </a:lnTo>
                <a:cubicBezTo>
                  <a:pt x="7" y="1834054"/>
                  <a:pt x="4" y="2284479"/>
                  <a:pt x="0" y="2734904"/>
                </a:cubicBezTo>
              </a:path>
            </a:pathLst>
          </a:custGeom>
          <a:noFill/>
          <a:ln>
            <a:solidFill>
              <a:srgbClr val="B0ACDF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F8C47333-8257-44CA-8B36-096BA523C235}"/>
              </a:ext>
            </a:extLst>
          </p:cNvPr>
          <p:cNvSpPr/>
          <p:nvPr/>
        </p:nvSpPr>
        <p:spPr>
          <a:xfrm>
            <a:off x="8925833" y="4869160"/>
            <a:ext cx="3282588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2019</a:t>
            </a: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BAE7D90C-755D-47D2-BD6A-4E8A9F799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07" y="2831536"/>
            <a:ext cx="5274221" cy="296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13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/>
          <p:cNvGrpSpPr/>
          <p:nvPr/>
        </p:nvGrpSpPr>
        <p:grpSpPr>
          <a:xfrm>
            <a:off x="399143" y="292598"/>
            <a:ext cx="11393714" cy="6125030"/>
            <a:chOff x="493486" y="348343"/>
            <a:chExt cx="11393714" cy="6125030"/>
          </a:xfrm>
          <a:effectLst>
            <a:outerShdw blurRad="165100" dist="50800" dir="2700000" algn="tl" rotWithShape="0">
              <a:schemeClr val="tx1">
                <a:alpha val="40000"/>
              </a:schemeClr>
            </a:outerShdw>
          </a:effectLst>
        </p:grpSpPr>
        <p:sp>
          <p:nvSpPr>
            <p:cNvPr id="5" name="양쪽 모서리가 둥근 사각형 4"/>
            <p:cNvSpPr/>
            <p:nvPr/>
          </p:nvSpPr>
          <p:spPr>
            <a:xfrm>
              <a:off x="493486" y="914400"/>
              <a:ext cx="11393714" cy="5558971"/>
            </a:xfrm>
            <a:prstGeom prst="round2SameRect">
              <a:avLst>
                <a:gd name="adj1" fmla="val 0"/>
                <a:gd name="adj2" fmla="val 3394"/>
              </a:avLst>
            </a:prstGeom>
            <a:solidFill>
              <a:srgbClr val="F2F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" name="한쪽 모서리가 둥근 사각형 6"/>
            <p:cNvSpPr/>
            <p:nvPr/>
          </p:nvSpPr>
          <p:spPr>
            <a:xfrm rot="16200000" flipH="1">
              <a:off x="-2002971" y="3410857"/>
              <a:ext cx="5558974" cy="566057"/>
            </a:xfrm>
            <a:prstGeom prst="round1Rect">
              <a:avLst>
                <a:gd name="adj" fmla="val 32989"/>
              </a:avLst>
            </a:prstGeom>
            <a:solidFill>
              <a:srgbClr val="E6E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611481" y="2255893"/>
              <a:ext cx="332066" cy="2341508"/>
              <a:chOff x="655381" y="2395195"/>
              <a:chExt cx="405477" cy="2859154"/>
            </a:xfrm>
          </p:grpSpPr>
          <p:sp>
            <p:nvSpPr>
              <p:cNvPr id="8" name="Freeform 9">
                <a:extLst>
                  <a:ext uri="{FF2B5EF4-FFF2-40B4-BE49-F238E27FC236}">
                    <a16:creationId xmlns:a16="http://schemas.microsoft.com/office/drawing/2014/main" id="{8F6AB17A-3FA7-474D-BBEF-83CB2760D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543" y="3137572"/>
                <a:ext cx="141676" cy="186968"/>
              </a:xfrm>
              <a:custGeom>
                <a:avLst/>
                <a:gdLst>
                  <a:gd name="T0" fmla="*/ 1093 w 9310"/>
                  <a:gd name="T1" fmla="*/ 12245 h 12286"/>
                  <a:gd name="T2" fmla="*/ 582 w 9310"/>
                  <a:gd name="T3" fmla="*/ 12007 h 12286"/>
                  <a:gd name="T4" fmla="*/ 279 w 9310"/>
                  <a:gd name="T5" fmla="*/ 11710 h 12286"/>
                  <a:gd name="T6" fmla="*/ 42 w 9310"/>
                  <a:gd name="T7" fmla="*/ 11209 h 12286"/>
                  <a:gd name="T8" fmla="*/ 0 w 9310"/>
                  <a:gd name="T9" fmla="*/ 1919 h 12286"/>
                  <a:gd name="T10" fmla="*/ 117 w 9310"/>
                  <a:gd name="T11" fmla="*/ 1260 h 12286"/>
                  <a:gd name="T12" fmla="*/ 498 w 9310"/>
                  <a:gd name="T13" fmla="*/ 629 h 12286"/>
                  <a:gd name="T14" fmla="*/ 1088 w 9310"/>
                  <a:gd name="T15" fmla="*/ 189 h 12286"/>
                  <a:gd name="T16" fmla="*/ 1821 w 9310"/>
                  <a:gd name="T17" fmla="*/ 1 h 12286"/>
                  <a:gd name="T18" fmla="*/ 7682 w 9310"/>
                  <a:gd name="T19" fmla="*/ 22 h 12286"/>
                  <a:gd name="T20" fmla="*/ 8385 w 9310"/>
                  <a:gd name="T21" fmla="*/ 278 h 12286"/>
                  <a:gd name="T22" fmla="*/ 8929 w 9310"/>
                  <a:gd name="T23" fmla="*/ 772 h 12286"/>
                  <a:gd name="T24" fmla="*/ 9250 w 9310"/>
                  <a:gd name="T25" fmla="*/ 1440 h 12286"/>
                  <a:gd name="T26" fmla="*/ 9310 w 9310"/>
                  <a:gd name="T27" fmla="*/ 8471 h 12286"/>
                  <a:gd name="T28" fmla="*/ 9201 w 9310"/>
                  <a:gd name="T29" fmla="*/ 8777 h 12286"/>
                  <a:gd name="T30" fmla="*/ 8880 w 9310"/>
                  <a:gd name="T31" fmla="*/ 8949 h 12286"/>
                  <a:gd name="T32" fmla="*/ 8601 w 9310"/>
                  <a:gd name="T33" fmla="*/ 8894 h 12286"/>
                  <a:gd name="T34" fmla="*/ 8370 w 9310"/>
                  <a:gd name="T35" fmla="*/ 8615 h 12286"/>
                  <a:gd name="T36" fmla="*/ 8349 w 9310"/>
                  <a:gd name="T37" fmla="*/ 1870 h 12286"/>
                  <a:gd name="T38" fmla="*/ 8255 w 9310"/>
                  <a:gd name="T39" fmla="*/ 1503 h 12286"/>
                  <a:gd name="T40" fmla="*/ 8035 w 9310"/>
                  <a:gd name="T41" fmla="*/ 1209 h 12286"/>
                  <a:gd name="T42" fmla="*/ 7720 w 9310"/>
                  <a:gd name="T43" fmla="*/ 1018 h 12286"/>
                  <a:gd name="T44" fmla="*/ 7390 w 9310"/>
                  <a:gd name="T45" fmla="*/ 960 h 12286"/>
                  <a:gd name="T46" fmla="*/ 1680 w 9310"/>
                  <a:gd name="T47" fmla="*/ 989 h 12286"/>
                  <a:gd name="T48" fmla="*/ 1346 w 9310"/>
                  <a:gd name="T49" fmla="*/ 1150 h 12286"/>
                  <a:gd name="T50" fmla="*/ 1098 w 9310"/>
                  <a:gd name="T51" fmla="*/ 1423 h 12286"/>
                  <a:gd name="T52" fmla="*/ 970 w 9310"/>
                  <a:gd name="T53" fmla="*/ 1774 h 12286"/>
                  <a:gd name="T54" fmla="*/ 962 w 9310"/>
                  <a:gd name="T55" fmla="*/ 10904 h 12286"/>
                  <a:gd name="T56" fmla="*/ 1091 w 9310"/>
                  <a:gd name="T57" fmla="*/ 11185 h 12286"/>
                  <a:gd name="T58" fmla="*/ 1405 w 9310"/>
                  <a:gd name="T59" fmla="*/ 11326 h 12286"/>
                  <a:gd name="T60" fmla="*/ 1677 w 9310"/>
                  <a:gd name="T61" fmla="*/ 11273 h 12286"/>
                  <a:gd name="T62" fmla="*/ 4346 w 9310"/>
                  <a:gd name="T63" fmla="*/ 8559 h 12286"/>
                  <a:gd name="T64" fmla="*/ 4655 w 9310"/>
                  <a:gd name="T65" fmla="*/ 8448 h 12286"/>
                  <a:gd name="T66" fmla="*/ 4964 w 9310"/>
                  <a:gd name="T67" fmla="*/ 8559 h 12286"/>
                  <a:gd name="T68" fmla="*/ 7633 w 9310"/>
                  <a:gd name="T69" fmla="*/ 11273 h 12286"/>
                  <a:gd name="T70" fmla="*/ 7902 w 9310"/>
                  <a:gd name="T71" fmla="*/ 11326 h 12286"/>
                  <a:gd name="T72" fmla="*/ 8215 w 9310"/>
                  <a:gd name="T73" fmla="*/ 11182 h 12286"/>
                  <a:gd name="T74" fmla="*/ 8349 w 9310"/>
                  <a:gd name="T75" fmla="*/ 10897 h 12286"/>
                  <a:gd name="T76" fmla="*/ 8408 w 9310"/>
                  <a:gd name="T77" fmla="*/ 10618 h 12286"/>
                  <a:gd name="T78" fmla="*/ 8687 w 9310"/>
                  <a:gd name="T79" fmla="*/ 10387 h 12286"/>
                  <a:gd name="T80" fmla="*/ 8974 w 9310"/>
                  <a:gd name="T81" fmla="*/ 10387 h 12286"/>
                  <a:gd name="T82" fmla="*/ 9253 w 9310"/>
                  <a:gd name="T83" fmla="*/ 10618 h 12286"/>
                  <a:gd name="T84" fmla="*/ 9309 w 9310"/>
                  <a:gd name="T85" fmla="*/ 10920 h 12286"/>
                  <a:gd name="T86" fmla="*/ 9174 w 9310"/>
                  <a:gd name="T87" fmla="*/ 11466 h 12286"/>
                  <a:gd name="T88" fmla="*/ 8890 w 9310"/>
                  <a:gd name="T89" fmla="*/ 11865 h 12286"/>
                  <a:gd name="T90" fmla="*/ 8474 w 9310"/>
                  <a:gd name="T91" fmla="*/ 12151 h 12286"/>
                  <a:gd name="T92" fmla="*/ 7913 w 9310"/>
                  <a:gd name="T93" fmla="*/ 12286 h 12286"/>
                  <a:gd name="T94" fmla="*/ 7489 w 9310"/>
                  <a:gd name="T95" fmla="*/ 12242 h 12286"/>
                  <a:gd name="T96" fmla="*/ 6997 w 9310"/>
                  <a:gd name="T97" fmla="*/ 12001 h 12286"/>
                  <a:gd name="T98" fmla="*/ 2472 w 9310"/>
                  <a:gd name="T99" fmla="*/ 11859 h 12286"/>
                  <a:gd name="T100" fmla="*/ 2080 w 9310"/>
                  <a:gd name="T101" fmla="*/ 12145 h 12286"/>
                  <a:gd name="T102" fmla="*/ 1545 w 9310"/>
                  <a:gd name="T103" fmla="*/ 12285 h 12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10" h="12286">
                    <a:moveTo>
                      <a:pt x="1447" y="12286"/>
                    </a:moveTo>
                    <a:lnTo>
                      <a:pt x="1375" y="12286"/>
                    </a:lnTo>
                    <a:lnTo>
                      <a:pt x="1232" y="12272"/>
                    </a:lnTo>
                    <a:lnTo>
                      <a:pt x="1093" y="12245"/>
                    </a:lnTo>
                    <a:lnTo>
                      <a:pt x="957" y="12203"/>
                    </a:lnTo>
                    <a:lnTo>
                      <a:pt x="826" y="12150"/>
                    </a:lnTo>
                    <a:lnTo>
                      <a:pt x="700" y="12085"/>
                    </a:lnTo>
                    <a:lnTo>
                      <a:pt x="582" y="12007"/>
                    </a:lnTo>
                    <a:lnTo>
                      <a:pt x="471" y="11918"/>
                    </a:lnTo>
                    <a:lnTo>
                      <a:pt x="419" y="11869"/>
                    </a:lnTo>
                    <a:lnTo>
                      <a:pt x="370" y="11818"/>
                    </a:lnTo>
                    <a:lnTo>
                      <a:pt x="279" y="11710"/>
                    </a:lnTo>
                    <a:lnTo>
                      <a:pt x="202" y="11595"/>
                    </a:lnTo>
                    <a:lnTo>
                      <a:pt x="135" y="11471"/>
                    </a:lnTo>
                    <a:lnTo>
                      <a:pt x="82" y="11343"/>
                    </a:lnTo>
                    <a:lnTo>
                      <a:pt x="42" y="11209"/>
                    </a:lnTo>
                    <a:lnTo>
                      <a:pt x="14" y="11070"/>
                    </a:lnTo>
                    <a:lnTo>
                      <a:pt x="1" y="10927"/>
                    </a:lnTo>
                    <a:lnTo>
                      <a:pt x="0" y="10855"/>
                    </a:lnTo>
                    <a:lnTo>
                      <a:pt x="0" y="1919"/>
                    </a:lnTo>
                    <a:lnTo>
                      <a:pt x="1" y="1821"/>
                    </a:lnTo>
                    <a:lnTo>
                      <a:pt x="22" y="1627"/>
                    </a:lnTo>
                    <a:lnTo>
                      <a:pt x="60" y="1440"/>
                    </a:lnTo>
                    <a:lnTo>
                      <a:pt x="117" y="1260"/>
                    </a:lnTo>
                    <a:lnTo>
                      <a:pt x="189" y="1089"/>
                    </a:lnTo>
                    <a:lnTo>
                      <a:pt x="278" y="924"/>
                    </a:lnTo>
                    <a:lnTo>
                      <a:pt x="382" y="772"/>
                    </a:lnTo>
                    <a:lnTo>
                      <a:pt x="498" y="629"/>
                    </a:lnTo>
                    <a:lnTo>
                      <a:pt x="629" y="498"/>
                    </a:lnTo>
                    <a:lnTo>
                      <a:pt x="772" y="382"/>
                    </a:lnTo>
                    <a:lnTo>
                      <a:pt x="924" y="278"/>
                    </a:lnTo>
                    <a:lnTo>
                      <a:pt x="1088" y="189"/>
                    </a:lnTo>
                    <a:lnTo>
                      <a:pt x="1260" y="117"/>
                    </a:lnTo>
                    <a:lnTo>
                      <a:pt x="1440" y="60"/>
                    </a:lnTo>
                    <a:lnTo>
                      <a:pt x="1627" y="22"/>
                    </a:lnTo>
                    <a:lnTo>
                      <a:pt x="1821" y="1"/>
                    </a:lnTo>
                    <a:lnTo>
                      <a:pt x="1919" y="0"/>
                    </a:lnTo>
                    <a:lnTo>
                      <a:pt x="7390" y="0"/>
                    </a:lnTo>
                    <a:lnTo>
                      <a:pt x="7489" y="1"/>
                    </a:lnTo>
                    <a:lnTo>
                      <a:pt x="7682" y="22"/>
                    </a:lnTo>
                    <a:lnTo>
                      <a:pt x="7869" y="60"/>
                    </a:lnTo>
                    <a:lnTo>
                      <a:pt x="8049" y="117"/>
                    </a:lnTo>
                    <a:lnTo>
                      <a:pt x="8222" y="189"/>
                    </a:lnTo>
                    <a:lnTo>
                      <a:pt x="8385" y="278"/>
                    </a:lnTo>
                    <a:lnTo>
                      <a:pt x="8539" y="382"/>
                    </a:lnTo>
                    <a:lnTo>
                      <a:pt x="8681" y="498"/>
                    </a:lnTo>
                    <a:lnTo>
                      <a:pt x="8811" y="629"/>
                    </a:lnTo>
                    <a:lnTo>
                      <a:pt x="8929" y="772"/>
                    </a:lnTo>
                    <a:lnTo>
                      <a:pt x="9033" y="924"/>
                    </a:lnTo>
                    <a:lnTo>
                      <a:pt x="9120" y="1089"/>
                    </a:lnTo>
                    <a:lnTo>
                      <a:pt x="9194" y="1260"/>
                    </a:lnTo>
                    <a:lnTo>
                      <a:pt x="9250" y="1440"/>
                    </a:lnTo>
                    <a:lnTo>
                      <a:pt x="9289" y="1627"/>
                    </a:lnTo>
                    <a:lnTo>
                      <a:pt x="9308" y="1821"/>
                    </a:lnTo>
                    <a:lnTo>
                      <a:pt x="9310" y="1919"/>
                    </a:lnTo>
                    <a:lnTo>
                      <a:pt x="9310" y="8471"/>
                    </a:lnTo>
                    <a:lnTo>
                      <a:pt x="9308" y="8521"/>
                    </a:lnTo>
                    <a:lnTo>
                      <a:pt x="9289" y="8615"/>
                    </a:lnTo>
                    <a:lnTo>
                      <a:pt x="9253" y="8700"/>
                    </a:lnTo>
                    <a:lnTo>
                      <a:pt x="9201" y="8777"/>
                    </a:lnTo>
                    <a:lnTo>
                      <a:pt x="9136" y="8842"/>
                    </a:lnTo>
                    <a:lnTo>
                      <a:pt x="9058" y="8894"/>
                    </a:lnTo>
                    <a:lnTo>
                      <a:pt x="8974" y="8930"/>
                    </a:lnTo>
                    <a:lnTo>
                      <a:pt x="8880" y="8949"/>
                    </a:lnTo>
                    <a:lnTo>
                      <a:pt x="8830" y="8952"/>
                    </a:lnTo>
                    <a:lnTo>
                      <a:pt x="8781" y="8949"/>
                    </a:lnTo>
                    <a:lnTo>
                      <a:pt x="8687" y="8930"/>
                    </a:lnTo>
                    <a:lnTo>
                      <a:pt x="8601" y="8894"/>
                    </a:lnTo>
                    <a:lnTo>
                      <a:pt x="8524" y="8842"/>
                    </a:lnTo>
                    <a:lnTo>
                      <a:pt x="8460" y="8777"/>
                    </a:lnTo>
                    <a:lnTo>
                      <a:pt x="8408" y="8700"/>
                    </a:lnTo>
                    <a:lnTo>
                      <a:pt x="8370" y="8615"/>
                    </a:lnTo>
                    <a:lnTo>
                      <a:pt x="8352" y="8521"/>
                    </a:lnTo>
                    <a:lnTo>
                      <a:pt x="8350" y="8471"/>
                    </a:lnTo>
                    <a:lnTo>
                      <a:pt x="8350" y="1919"/>
                    </a:lnTo>
                    <a:lnTo>
                      <a:pt x="8349" y="1870"/>
                    </a:lnTo>
                    <a:lnTo>
                      <a:pt x="8340" y="1774"/>
                    </a:lnTo>
                    <a:lnTo>
                      <a:pt x="8320" y="1680"/>
                    </a:lnTo>
                    <a:lnTo>
                      <a:pt x="8293" y="1590"/>
                    </a:lnTo>
                    <a:lnTo>
                      <a:pt x="8255" y="1503"/>
                    </a:lnTo>
                    <a:lnTo>
                      <a:pt x="8211" y="1423"/>
                    </a:lnTo>
                    <a:lnTo>
                      <a:pt x="8160" y="1346"/>
                    </a:lnTo>
                    <a:lnTo>
                      <a:pt x="8101" y="1274"/>
                    </a:lnTo>
                    <a:lnTo>
                      <a:pt x="8035" y="1209"/>
                    </a:lnTo>
                    <a:lnTo>
                      <a:pt x="7964" y="1150"/>
                    </a:lnTo>
                    <a:lnTo>
                      <a:pt x="7888" y="1099"/>
                    </a:lnTo>
                    <a:lnTo>
                      <a:pt x="7806" y="1054"/>
                    </a:lnTo>
                    <a:lnTo>
                      <a:pt x="7720" y="1018"/>
                    </a:lnTo>
                    <a:lnTo>
                      <a:pt x="7630" y="989"/>
                    </a:lnTo>
                    <a:lnTo>
                      <a:pt x="7537" y="970"/>
                    </a:lnTo>
                    <a:lnTo>
                      <a:pt x="7440" y="960"/>
                    </a:lnTo>
                    <a:lnTo>
                      <a:pt x="7390" y="960"/>
                    </a:lnTo>
                    <a:lnTo>
                      <a:pt x="1919" y="960"/>
                    </a:lnTo>
                    <a:lnTo>
                      <a:pt x="1870" y="960"/>
                    </a:lnTo>
                    <a:lnTo>
                      <a:pt x="1774" y="970"/>
                    </a:lnTo>
                    <a:lnTo>
                      <a:pt x="1680" y="989"/>
                    </a:lnTo>
                    <a:lnTo>
                      <a:pt x="1589" y="1018"/>
                    </a:lnTo>
                    <a:lnTo>
                      <a:pt x="1503" y="1054"/>
                    </a:lnTo>
                    <a:lnTo>
                      <a:pt x="1422" y="1099"/>
                    </a:lnTo>
                    <a:lnTo>
                      <a:pt x="1346" y="1150"/>
                    </a:lnTo>
                    <a:lnTo>
                      <a:pt x="1274" y="1209"/>
                    </a:lnTo>
                    <a:lnTo>
                      <a:pt x="1209" y="1274"/>
                    </a:lnTo>
                    <a:lnTo>
                      <a:pt x="1150" y="1346"/>
                    </a:lnTo>
                    <a:lnTo>
                      <a:pt x="1098" y="1423"/>
                    </a:lnTo>
                    <a:lnTo>
                      <a:pt x="1054" y="1503"/>
                    </a:lnTo>
                    <a:lnTo>
                      <a:pt x="1018" y="1590"/>
                    </a:lnTo>
                    <a:lnTo>
                      <a:pt x="989" y="1680"/>
                    </a:lnTo>
                    <a:lnTo>
                      <a:pt x="970" y="1774"/>
                    </a:lnTo>
                    <a:lnTo>
                      <a:pt x="960" y="1870"/>
                    </a:lnTo>
                    <a:lnTo>
                      <a:pt x="960" y="1919"/>
                    </a:lnTo>
                    <a:lnTo>
                      <a:pt x="960" y="10855"/>
                    </a:lnTo>
                    <a:lnTo>
                      <a:pt x="962" y="10904"/>
                    </a:lnTo>
                    <a:lnTo>
                      <a:pt x="978" y="10995"/>
                    </a:lnTo>
                    <a:lnTo>
                      <a:pt x="1011" y="11078"/>
                    </a:lnTo>
                    <a:lnTo>
                      <a:pt x="1061" y="11152"/>
                    </a:lnTo>
                    <a:lnTo>
                      <a:pt x="1091" y="11185"/>
                    </a:lnTo>
                    <a:lnTo>
                      <a:pt x="1129" y="11218"/>
                    </a:lnTo>
                    <a:lnTo>
                      <a:pt x="1212" y="11271"/>
                    </a:lnTo>
                    <a:lnTo>
                      <a:pt x="1306" y="11307"/>
                    </a:lnTo>
                    <a:lnTo>
                      <a:pt x="1405" y="11326"/>
                    </a:lnTo>
                    <a:lnTo>
                      <a:pt x="1456" y="11327"/>
                    </a:lnTo>
                    <a:lnTo>
                      <a:pt x="1504" y="11325"/>
                    </a:lnTo>
                    <a:lnTo>
                      <a:pt x="1595" y="11307"/>
                    </a:lnTo>
                    <a:lnTo>
                      <a:pt x="1677" y="11273"/>
                    </a:lnTo>
                    <a:lnTo>
                      <a:pt x="1751" y="11222"/>
                    </a:lnTo>
                    <a:lnTo>
                      <a:pt x="1784" y="11191"/>
                    </a:lnTo>
                    <a:lnTo>
                      <a:pt x="4310" y="8592"/>
                    </a:lnTo>
                    <a:lnTo>
                      <a:pt x="4346" y="8559"/>
                    </a:lnTo>
                    <a:lnTo>
                      <a:pt x="4426" y="8505"/>
                    </a:lnTo>
                    <a:lnTo>
                      <a:pt x="4513" y="8468"/>
                    </a:lnTo>
                    <a:lnTo>
                      <a:pt x="4607" y="8449"/>
                    </a:lnTo>
                    <a:lnTo>
                      <a:pt x="4655" y="8448"/>
                    </a:lnTo>
                    <a:lnTo>
                      <a:pt x="4703" y="8449"/>
                    </a:lnTo>
                    <a:lnTo>
                      <a:pt x="4797" y="8468"/>
                    </a:lnTo>
                    <a:lnTo>
                      <a:pt x="4885" y="8505"/>
                    </a:lnTo>
                    <a:lnTo>
                      <a:pt x="4964" y="8559"/>
                    </a:lnTo>
                    <a:lnTo>
                      <a:pt x="4999" y="8592"/>
                    </a:lnTo>
                    <a:lnTo>
                      <a:pt x="7527" y="11191"/>
                    </a:lnTo>
                    <a:lnTo>
                      <a:pt x="7560" y="11222"/>
                    </a:lnTo>
                    <a:lnTo>
                      <a:pt x="7633" y="11273"/>
                    </a:lnTo>
                    <a:lnTo>
                      <a:pt x="7714" y="11307"/>
                    </a:lnTo>
                    <a:lnTo>
                      <a:pt x="7803" y="11325"/>
                    </a:lnTo>
                    <a:lnTo>
                      <a:pt x="7852" y="11327"/>
                    </a:lnTo>
                    <a:lnTo>
                      <a:pt x="7902" y="11326"/>
                    </a:lnTo>
                    <a:lnTo>
                      <a:pt x="8002" y="11306"/>
                    </a:lnTo>
                    <a:lnTo>
                      <a:pt x="8095" y="11270"/>
                    </a:lnTo>
                    <a:lnTo>
                      <a:pt x="8179" y="11215"/>
                    </a:lnTo>
                    <a:lnTo>
                      <a:pt x="8215" y="11182"/>
                    </a:lnTo>
                    <a:lnTo>
                      <a:pt x="8248" y="11148"/>
                    </a:lnTo>
                    <a:lnTo>
                      <a:pt x="8298" y="11073"/>
                    </a:lnTo>
                    <a:lnTo>
                      <a:pt x="8331" y="10989"/>
                    </a:lnTo>
                    <a:lnTo>
                      <a:pt x="8349" y="10897"/>
                    </a:lnTo>
                    <a:lnTo>
                      <a:pt x="8350" y="10847"/>
                    </a:lnTo>
                    <a:lnTo>
                      <a:pt x="8352" y="10798"/>
                    </a:lnTo>
                    <a:lnTo>
                      <a:pt x="8370" y="10704"/>
                    </a:lnTo>
                    <a:lnTo>
                      <a:pt x="8408" y="10618"/>
                    </a:lnTo>
                    <a:lnTo>
                      <a:pt x="8460" y="10541"/>
                    </a:lnTo>
                    <a:lnTo>
                      <a:pt x="8524" y="10477"/>
                    </a:lnTo>
                    <a:lnTo>
                      <a:pt x="8601" y="10425"/>
                    </a:lnTo>
                    <a:lnTo>
                      <a:pt x="8687" y="10387"/>
                    </a:lnTo>
                    <a:lnTo>
                      <a:pt x="8781" y="10369"/>
                    </a:lnTo>
                    <a:lnTo>
                      <a:pt x="8830" y="10367"/>
                    </a:lnTo>
                    <a:lnTo>
                      <a:pt x="8880" y="10369"/>
                    </a:lnTo>
                    <a:lnTo>
                      <a:pt x="8974" y="10387"/>
                    </a:lnTo>
                    <a:lnTo>
                      <a:pt x="9058" y="10425"/>
                    </a:lnTo>
                    <a:lnTo>
                      <a:pt x="9136" y="10477"/>
                    </a:lnTo>
                    <a:lnTo>
                      <a:pt x="9201" y="10541"/>
                    </a:lnTo>
                    <a:lnTo>
                      <a:pt x="9253" y="10618"/>
                    </a:lnTo>
                    <a:lnTo>
                      <a:pt x="9289" y="10704"/>
                    </a:lnTo>
                    <a:lnTo>
                      <a:pt x="9308" y="10798"/>
                    </a:lnTo>
                    <a:lnTo>
                      <a:pt x="9310" y="10847"/>
                    </a:lnTo>
                    <a:lnTo>
                      <a:pt x="9309" y="10920"/>
                    </a:lnTo>
                    <a:lnTo>
                      <a:pt x="9295" y="11063"/>
                    </a:lnTo>
                    <a:lnTo>
                      <a:pt x="9267" y="11202"/>
                    </a:lnTo>
                    <a:lnTo>
                      <a:pt x="9227" y="11336"/>
                    </a:lnTo>
                    <a:lnTo>
                      <a:pt x="9174" y="11466"/>
                    </a:lnTo>
                    <a:lnTo>
                      <a:pt x="9107" y="11588"/>
                    </a:lnTo>
                    <a:lnTo>
                      <a:pt x="9030" y="11705"/>
                    </a:lnTo>
                    <a:lnTo>
                      <a:pt x="8939" y="11814"/>
                    </a:lnTo>
                    <a:lnTo>
                      <a:pt x="8890" y="11865"/>
                    </a:lnTo>
                    <a:lnTo>
                      <a:pt x="8837" y="11915"/>
                    </a:lnTo>
                    <a:lnTo>
                      <a:pt x="8724" y="12006"/>
                    </a:lnTo>
                    <a:lnTo>
                      <a:pt x="8602" y="12085"/>
                    </a:lnTo>
                    <a:lnTo>
                      <a:pt x="8474" y="12151"/>
                    </a:lnTo>
                    <a:lnTo>
                      <a:pt x="8340" y="12206"/>
                    </a:lnTo>
                    <a:lnTo>
                      <a:pt x="8200" y="12246"/>
                    </a:lnTo>
                    <a:lnTo>
                      <a:pt x="8058" y="12273"/>
                    </a:lnTo>
                    <a:lnTo>
                      <a:pt x="7913" y="12286"/>
                    </a:lnTo>
                    <a:lnTo>
                      <a:pt x="7841" y="12286"/>
                    </a:lnTo>
                    <a:lnTo>
                      <a:pt x="7767" y="12285"/>
                    </a:lnTo>
                    <a:lnTo>
                      <a:pt x="7626" y="12269"/>
                    </a:lnTo>
                    <a:lnTo>
                      <a:pt x="7489" y="12242"/>
                    </a:lnTo>
                    <a:lnTo>
                      <a:pt x="7358" y="12200"/>
                    </a:lnTo>
                    <a:lnTo>
                      <a:pt x="7232" y="12147"/>
                    </a:lnTo>
                    <a:lnTo>
                      <a:pt x="7111" y="12079"/>
                    </a:lnTo>
                    <a:lnTo>
                      <a:pt x="6997" y="12001"/>
                    </a:lnTo>
                    <a:lnTo>
                      <a:pt x="6889" y="11911"/>
                    </a:lnTo>
                    <a:lnTo>
                      <a:pt x="6839" y="11859"/>
                    </a:lnTo>
                    <a:lnTo>
                      <a:pt x="4655" y="9615"/>
                    </a:lnTo>
                    <a:lnTo>
                      <a:pt x="2472" y="11859"/>
                    </a:lnTo>
                    <a:lnTo>
                      <a:pt x="2422" y="11909"/>
                    </a:lnTo>
                    <a:lnTo>
                      <a:pt x="2315" y="12000"/>
                    </a:lnTo>
                    <a:lnTo>
                      <a:pt x="2201" y="12079"/>
                    </a:lnTo>
                    <a:lnTo>
                      <a:pt x="2080" y="12145"/>
                    </a:lnTo>
                    <a:lnTo>
                      <a:pt x="1955" y="12199"/>
                    </a:lnTo>
                    <a:lnTo>
                      <a:pt x="1823" y="12240"/>
                    </a:lnTo>
                    <a:lnTo>
                      <a:pt x="1686" y="12269"/>
                    </a:lnTo>
                    <a:lnTo>
                      <a:pt x="1545" y="12285"/>
                    </a:lnTo>
                    <a:lnTo>
                      <a:pt x="1473" y="12286"/>
                    </a:lnTo>
                    <a:lnTo>
                      <a:pt x="1460" y="12286"/>
                    </a:lnTo>
                    <a:lnTo>
                      <a:pt x="1447" y="12286"/>
                    </a:lnTo>
                    <a:close/>
                  </a:path>
                </a:pathLst>
              </a:custGeom>
              <a:solidFill>
                <a:srgbClr val="B0ACD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" name="Freeform 36">
                <a:extLst>
                  <a:ext uri="{FF2B5EF4-FFF2-40B4-BE49-F238E27FC236}">
                    <a16:creationId xmlns:a16="http://schemas.microsoft.com/office/drawing/2014/main" id="{10D33EC3-8543-4845-97A2-D38BE89D3A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7154" y="5063613"/>
                <a:ext cx="113404" cy="190736"/>
              </a:xfrm>
              <a:custGeom>
                <a:avLst/>
                <a:gdLst>
                  <a:gd name="T0" fmla="*/ 937 w 1926"/>
                  <a:gd name="T1" fmla="*/ 3639 h 4045"/>
                  <a:gd name="T2" fmla="*/ 893 w 1926"/>
                  <a:gd name="T3" fmla="*/ 3665 h 4045"/>
                  <a:gd name="T4" fmla="*/ 863 w 1926"/>
                  <a:gd name="T5" fmla="*/ 3712 h 4045"/>
                  <a:gd name="T6" fmla="*/ 851 w 1926"/>
                  <a:gd name="T7" fmla="*/ 3772 h 4045"/>
                  <a:gd name="T8" fmla="*/ 863 w 1926"/>
                  <a:gd name="T9" fmla="*/ 3832 h 4045"/>
                  <a:gd name="T10" fmla="*/ 893 w 1926"/>
                  <a:gd name="T11" fmla="*/ 3878 h 4045"/>
                  <a:gd name="T12" fmla="*/ 937 w 1926"/>
                  <a:gd name="T13" fmla="*/ 3905 h 4045"/>
                  <a:gd name="T14" fmla="*/ 988 w 1926"/>
                  <a:gd name="T15" fmla="*/ 3905 h 4045"/>
                  <a:gd name="T16" fmla="*/ 1033 w 1926"/>
                  <a:gd name="T17" fmla="*/ 3878 h 4045"/>
                  <a:gd name="T18" fmla="*/ 1064 w 1926"/>
                  <a:gd name="T19" fmla="*/ 3832 h 4045"/>
                  <a:gd name="T20" fmla="*/ 1075 w 1926"/>
                  <a:gd name="T21" fmla="*/ 3772 h 4045"/>
                  <a:gd name="T22" fmla="*/ 1064 w 1926"/>
                  <a:gd name="T23" fmla="*/ 3712 h 4045"/>
                  <a:gd name="T24" fmla="*/ 1033 w 1926"/>
                  <a:gd name="T25" fmla="*/ 3665 h 4045"/>
                  <a:gd name="T26" fmla="*/ 988 w 1926"/>
                  <a:gd name="T27" fmla="*/ 3639 h 4045"/>
                  <a:gd name="T28" fmla="*/ 156 w 1926"/>
                  <a:gd name="T29" fmla="*/ 434 h 4045"/>
                  <a:gd name="T30" fmla="*/ 1770 w 1926"/>
                  <a:gd name="T31" fmla="*/ 3540 h 4045"/>
                  <a:gd name="T32" fmla="*/ 156 w 1926"/>
                  <a:gd name="T33" fmla="*/ 434 h 4045"/>
                  <a:gd name="T34" fmla="*/ 716 w 1926"/>
                  <a:gd name="T35" fmla="*/ 200 h 4045"/>
                  <a:gd name="T36" fmla="*/ 701 w 1926"/>
                  <a:gd name="T37" fmla="*/ 217 h 4045"/>
                  <a:gd name="T38" fmla="*/ 701 w 1926"/>
                  <a:gd name="T39" fmla="*/ 243 h 4045"/>
                  <a:gd name="T40" fmla="*/ 716 w 1926"/>
                  <a:gd name="T41" fmla="*/ 260 h 4045"/>
                  <a:gd name="T42" fmla="*/ 1199 w 1926"/>
                  <a:gd name="T43" fmla="*/ 262 h 4045"/>
                  <a:gd name="T44" fmla="*/ 1218 w 1926"/>
                  <a:gd name="T45" fmla="*/ 254 h 4045"/>
                  <a:gd name="T46" fmla="*/ 1226 w 1926"/>
                  <a:gd name="T47" fmla="*/ 230 h 4045"/>
                  <a:gd name="T48" fmla="*/ 1218 w 1926"/>
                  <a:gd name="T49" fmla="*/ 207 h 4045"/>
                  <a:gd name="T50" fmla="*/ 1199 w 1926"/>
                  <a:gd name="T51" fmla="*/ 197 h 4045"/>
                  <a:gd name="T52" fmla="*/ 224 w 1926"/>
                  <a:gd name="T53" fmla="*/ 0 h 4045"/>
                  <a:gd name="T54" fmla="*/ 1738 w 1926"/>
                  <a:gd name="T55" fmla="*/ 4 h 4045"/>
                  <a:gd name="T56" fmla="*/ 1805 w 1926"/>
                  <a:gd name="T57" fmla="*/ 31 h 4045"/>
                  <a:gd name="T58" fmla="*/ 1860 w 1926"/>
                  <a:gd name="T59" fmla="*/ 81 h 4045"/>
                  <a:gd name="T60" fmla="*/ 1900 w 1926"/>
                  <a:gd name="T61" fmla="*/ 148 h 4045"/>
                  <a:gd name="T62" fmla="*/ 1923 w 1926"/>
                  <a:gd name="T63" fmla="*/ 229 h 4045"/>
                  <a:gd name="T64" fmla="*/ 1926 w 1926"/>
                  <a:gd name="T65" fmla="*/ 3772 h 4045"/>
                  <a:gd name="T66" fmla="*/ 1915 w 1926"/>
                  <a:gd name="T67" fmla="*/ 3857 h 4045"/>
                  <a:gd name="T68" fmla="*/ 1882 w 1926"/>
                  <a:gd name="T69" fmla="*/ 3932 h 4045"/>
                  <a:gd name="T70" fmla="*/ 1834 w 1926"/>
                  <a:gd name="T71" fmla="*/ 3992 h 4045"/>
                  <a:gd name="T72" fmla="*/ 1773 w 1926"/>
                  <a:gd name="T73" fmla="*/ 4032 h 4045"/>
                  <a:gd name="T74" fmla="*/ 1702 w 1926"/>
                  <a:gd name="T75" fmla="*/ 4045 h 4045"/>
                  <a:gd name="T76" fmla="*/ 188 w 1926"/>
                  <a:gd name="T77" fmla="*/ 4041 h 4045"/>
                  <a:gd name="T78" fmla="*/ 122 w 1926"/>
                  <a:gd name="T79" fmla="*/ 4014 h 4045"/>
                  <a:gd name="T80" fmla="*/ 66 w 1926"/>
                  <a:gd name="T81" fmla="*/ 3964 h 4045"/>
                  <a:gd name="T82" fmla="*/ 25 w 1926"/>
                  <a:gd name="T83" fmla="*/ 3897 h 4045"/>
                  <a:gd name="T84" fmla="*/ 3 w 1926"/>
                  <a:gd name="T85" fmla="*/ 3816 h 4045"/>
                  <a:gd name="T86" fmla="*/ 0 w 1926"/>
                  <a:gd name="T87" fmla="*/ 273 h 4045"/>
                  <a:gd name="T88" fmla="*/ 12 w 1926"/>
                  <a:gd name="T89" fmla="*/ 188 h 4045"/>
                  <a:gd name="T90" fmla="*/ 43 w 1926"/>
                  <a:gd name="T91" fmla="*/ 113 h 4045"/>
                  <a:gd name="T92" fmla="*/ 92 w 1926"/>
                  <a:gd name="T93" fmla="*/ 53 h 4045"/>
                  <a:gd name="T94" fmla="*/ 154 w 1926"/>
                  <a:gd name="T95" fmla="*/ 13 h 4045"/>
                  <a:gd name="T96" fmla="*/ 224 w 1926"/>
                  <a:gd name="T97" fmla="*/ 0 h 4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26" h="4045">
                    <a:moveTo>
                      <a:pt x="963" y="3636"/>
                    </a:moveTo>
                    <a:lnTo>
                      <a:pt x="937" y="3639"/>
                    </a:lnTo>
                    <a:lnTo>
                      <a:pt x="914" y="3649"/>
                    </a:lnTo>
                    <a:lnTo>
                      <a:pt x="893" y="3665"/>
                    </a:lnTo>
                    <a:lnTo>
                      <a:pt x="876" y="3686"/>
                    </a:lnTo>
                    <a:lnTo>
                      <a:pt x="863" y="3712"/>
                    </a:lnTo>
                    <a:lnTo>
                      <a:pt x="854" y="3741"/>
                    </a:lnTo>
                    <a:lnTo>
                      <a:pt x="851" y="3772"/>
                    </a:lnTo>
                    <a:lnTo>
                      <a:pt x="854" y="3804"/>
                    </a:lnTo>
                    <a:lnTo>
                      <a:pt x="863" y="3832"/>
                    </a:lnTo>
                    <a:lnTo>
                      <a:pt x="876" y="3857"/>
                    </a:lnTo>
                    <a:lnTo>
                      <a:pt x="893" y="3878"/>
                    </a:lnTo>
                    <a:lnTo>
                      <a:pt x="914" y="3894"/>
                    </a:lnTo>
                    <a:lnTo>
                      <a:pt x="937" y="3905"/>
                    </a:lnTo>
                    <a:lnTo>
                      <a:pt x="963" y="3909"/>
                    </a:lnTo>
                    <a:lnTo>
                      <a:pt x="988" y="3905"/>
                    </a:lnTo>
                    <a:lnTo>
                      <a:pt x="1013" y="3894"/>
                    </a:lnTo>
                    <a:lnTo>
                      <a:pt x="1033" y="3878"/>
                    </a:lnTo>
                    <a:lnTo>
                      <a:pt x="1051" y="3857"/>
                    </a:lnTo>
                    <a:lnTo>
                      <a:pt x="1064" y="3832"/>
                    </a:lnTo>
                    <a:lnTo>
                      <a:pt x="1072" y="3804"/>
                    </a:lnTo>
                    <a:lnTo>
                      <a:pt x="1075" y="3772"/>
                    </a:lnTo>
                    <a:lnTo>
                      <a:pt x="1072" y="3741"/>
                    </a:lnTo>
                    <a:lnTo>
                      <a:pt x="1064" y="3712"/>
                    </a:lnTo>
                    <a:lnTo>
                      <a:pt x="1051" y="3686"/>
                    </a:lnTo>
                    <a:lnTo>
                      <a:pt x="1033" y="3665"/>
                    </a:lnTo>
                    <a:lnTo>
                      <a:pt x="1013" y="3649"/>
                    </a:lnTo>
                    <a:lnTo>
                      <a:pt x="988" y="3639"/>
                    </a:lnTo>
                    <a:lnTo>
                      <a:pt x="963" y="3636"/>
                    </a:lnTo>
                    <a:close/>
                    <a:moveTo>
                      <a:pt x="156" y="434"/>
                    </a:moveTo>
                    <a:lnTo>
                      <a:pt x="156" y="3540"/>
                    </a:lnTo>
                    <a:lnTo>
                      <a:pt x="1770" y="3540"/>
                    </a:lnTo>
                    <a:lnTo>
                      <a:pt x="1770" y="434"/>
                    </a:lnTo>
                    <a:lnTo>
                      <a:pt x="156" y="434"/>
                    </a:lnTo>
                    <a:close/>
                    <a:moveTo>
                      <a:pt x="727" y="197"/>
                    </a:moveTo>
                    <a:lnTo>
                      <a:pt x="716" y="200"/>
                    </a:lnTo>
                    <a:lnTo>
                      <a:pt x="707" y="207"/>
                    </a:lnTo>
                    <a:lnTo>
                      <a:pt x="701" y="217"/>
                    </a:lnTo>
                    <a:lnTo>
                      <a:pt x="699" y="230"/>
                    </a:lnTo>
                    <a:lnTo>
                      <a:pt x="701" y="243"/>
                    </a:lnTo>
                    <a:lnTo>
                      <a:pt x="707" y="254"/>
                    </a:lnTo>
                    <a:lnTo>
                      <a:pt x="716" y="260"/>
                    </a:lnTo>
                    <a:lnTo>
                      <a:pt x="727" y="262"/>
                    </a:lnTo>
                    <a:lnTo>
                      <a:pt x="1199" y="262"/>
                    </a:lnTo>
                    <a:lnTo>
                      <a:pt x="1210" y="260"/>
                    </a:lnTo>
                    <a:lnTo>
                      <a:pt x="1218" y="254"/>
                    </a:lnTo>
                    <a:lnTo>
                      <a:pt x="1224" y="243"/>
                    </a:lnTo>
                    <a:lnTo>
                      <a:pt x="1226" y="230"/>
                    </a:lnTo>
                    <a:lnTo>
                      <a:pt x="1224" y="217"/>
                    </a:lnTo>
                    <a:lnTo>
                      <a:pt x="1218" y="207"/>
                    </a:lnTo>
                    <a:lnTo>
                      <a:pt x="1210" y="200"/>
                    </a:lnTo>
                    <a:lnTo>
                      <a:pt x="1199" y="197"/>
                    </a:lnTo>
                    <a:lnTo>
                      <a:pt x="727" y="197"/>
                    </a:lnTo>
                    <a:close/>
                    <a:moveTo>
                      <a:pt x="224" y="0"/>
                    </a:moveTo>
                    <a:lnTo>
                      <a:pt x="1702" y="0"/>
                    </a:lnTo>
                    <a:lnTo>
                      <a:pt x="1738" y="4"/>
                    </a:lnTo>
                    <a:lnTo>
                      <a:pt x="1773" y="13"/>
                    </a:lnTo>
                    <a:lnTo>
                      <a:pt x="1805" y="31"/>
                    </a:lnTo>
                    <a:lnTo>
                      <a:pt x="1834" y="53"/>
                    </a:lnTo>
                    <a:lnTo>
                      <a:pt x="1860" y="81"/>
                    </a:lnTo>
                    <a:lnTo>
                      <a:pt x="1882" y="113"/>
                    </a:lnTo>
                    <a:lnTo>
                      <a:pt x="1900" y="148"/>
                    </a:lnTo>
                    <a:lnTo>
                      <a:pt x="1915" y="188"/>
                    </a:lnTo>
                    <a:lnTo>
                      <a:pt x="1923" y="229"/>
                    </a:lnTo>
                    <a:lnTo>
                      <a:pt x="1926" y="273"/>
                    </a:lnTo>
                    <a:lnTo>
                      <a:pt x="1926" y="3772"/>
                    </a:lnTo>
                    <a:lnTo>
                      <a:pt x="1923" y="3816"/>
                    </a:lnTo>
                    <a:lnTo>
                      <a:pt x="1915" y="3857"/>
                    </a:lnTo>
                    <a:lnTo>
                      <a:pt x="1900" y="3897"/>
                    </a:lnTo>
                    <a:lnTo>
                      <a:pt x="1882" y="3932"/>
                    </a:lnTo>
                    <a:lnTo>
                      <a:pt x="1860" y="3964"/>
                    </a:lnTo>
                    <a:lnTo>
                      <a:pt x="1834" y="3992"/>
                    </a:lnTo>
                    <a:lnTo>
                      <a:pt x="1805" y="4014"/>
                    </a:lnTo>
                    <a:lnTo>
                      <a:pt x="1773" y="4032"/>
                    </a:lnTo>
                    <a:lnTo>
                      <a:pt x="1738" y="4041"/>
                    </a:lnTo>
                    <a:lnTo>
                      <a:pt x="1702" y="4045"/>
                    </a:lnTo>
                    <a:lnTo>
                      <a:pt x="224" y="4045"/>
                    </a:lnTo>
                    <a:lnTo>
                      <a:pt x="188" y="4041"/>
                    </a:lnTo>
                    <a:lnTo>
                      <a:pt x="154" y="4032"/>
                    </a:lnTo>
                    <a:lnTo>
                      <a:pt x="122" y="4014"/>
                    </a:lnTo>
                    <a:lnTo>
                      <a:pt x="92" y="3992"/>
                    </a:lnTo>
                    <a:lnTo>
                      <a:pt x="66" y="3964"/>
                    </a:lnTo>
                    <a:lnTo>
                      <a:pt x="43" y="3932"/>
                    </a:lnTo>
                    <a:lnTo>
                      <a:pt x="25" y="3897"/>
                    </a:lnTo>
                    <a:lnTo>
                      <a:pt x="12" y="3857"/>
                    </a:lnTo>
                    <a:lnTo>
                      <a:pt x="3" y="3816"/>
                    </a:lnTo>
                    <a:lnTo>
                      <a:pt x="0" y="3772"/>
                    </a:lnTo>
                    <a:lnTo>
                      <a:pt x="0" y="273"/>
                    </a:lnTo>
                    <a:lnTo>
                      <a:pt x="3" y="229"/>
                    </a:lnTo>
                    <a:lnTo>
                      <a:pt x="12" y="188"/>
                    </a:lnTo>
                    <a:lnTo>
                      <a:pt x="25" y="148"/>
                    </a:lnTo>
                    <a:lnTo>
                      <a:pt x="43" y="113"/>
                    </a:lnTo>
                    <a:lnTo>
                      <a:pt x="66" y="81"/>
                    </a:lnTo>
                    <a:lnTo>
                      <a:pt x="92" y="53"/>
                    </a:lnTo>
                    <a:lnTo>
                      <a:pt x="122" y="31"/>
                    </a:lnTo>
                    <a:lnTo>
                      <a:pt x="154" y="13"/>
                    </a:lnTo>
                    <a:lnTo>
                      <a:pt x="188" y="4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B0ACD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" name="자유형 23">
                <a:extLst>
                  <a:ext uri="{FF2B5EF4-FFF2-40B4-BE49-F238E27FC236}">
                    <a16:creationId xmlns:a16="http://schemas.microsoft.com/office/drawing/2014/main" id="{9DE6512C-BDB3-4376-9AC7-31424A53F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023" y="4435296"/>
                <a:ext cx="170716" cy="149410"/>
              </a:xfrm>
              <a:custGeom>
                <a:avLst/>
                <a:gdLst>
                  <a:gd name="connsiteX0" fmla="*/ 149021 w 448462"/>
                  <a:gd name="connsiteY0" fmla="*/ 328125 h 392491"/>
                  <a:gd name="connsiteX1" fmla="*/ 210588 w 448462"/>
                  <a:gd name="connsiteY1" fmla="*/ 357224 h 392491"/>
                  <a:gd name="connsiteX2" fmla="*/ 160375 w 448462"/>
                  <a:gd name="connsiteY2" fmla="*/ 391211 h 392491"/>
                  <a:gd name="connsiteX3" fmla="*/ 158502 w 448462"/>
                  <a:gd name="connsiteY3" fmla="*/ 392025 h 392491"/>
                  <a:gd name="connsiteX4" fmla="*/ 156629 w 448462"/>
                  <a:gd name="connsiteY4" fmla="*/ 392491 h 392491"/>
                  <a:gd name="connsiteX5" fmla="*/ 154757 w 448462"/>
                  <a:gd name="connsiteY5" fmla="*/ 392375 h 392491"/>
                  <a:gd name="connsiteX6" fmla="*/ 153001 w 448462"/>
                  <a:gd name="connsiteY6" fmla="*/ 391676 h 392491"/>
                  <a:gd name="connsiteX7" fmla="*/ 151362 w 448462"/>
                  <a:gd name="connsiteY7" fmla="*/ 390396 h 392491"/>
                  <a:gd name="connsiteX8" fmla="*/ 150075 w 448462"/>
                  <a:gd name="connsiteY8" fmla="*/ 388883 h 392491"/>
                  <a:gd name="connsiteX9" fmla="*/ 149255 w 448462"/>
                  <a:gd name="connsiteY9" fmla="*/ 387137 h 392491"/>
                  <a:gd name="connsiteX10" fmla="*/ 149021 w 448462"/>
                  <a:gd name="connsiteY10" fmla="*/ 385158 h 392491"/>
                  <a:gd name="connsiteX11" fmla="*/ 441235 w 448462"/>
                  <a:gd name="connsiteY11" fmla="*/ 0 h 392491"/>
                  <a:gd name="connsiteX12" fmla="*/ 442983 w 448462"/>
                  <a:gd name="connsiteY12" fmla="*/ 233 h 392491"/>
                  <a:gd name="connsiteX13" fmla="*/ 444615 w 448462"/>
                  <a:gd name="connsiteY13" fmla="*/ 816 h 392491"/>
                  <a:gd name="connsiteX14" fmla="*/ 446131 w 448462"/>
                  <a:gd name="connsiteY14" fmla="*/ 1866 h 392491"/>
                  <a:gd name="connsiteX15" fmla="*/ 447530 w 448462"/>
                  <a:gd name="connsiteY15" fmla="*/ 3615 h 392491"/>
                  <a:gd name="connsiteX16" fmla="*/ 448346 w 448462"/>
                  <a:gd name="connsiteY16" fmla="*/ 5714 h 392491"/>
                  <a:gd name="connsiteX17" fmla="*/ 448462 w 448462"/>
                  <a:gd name="connsiteY17" fmla="*/ 7696 h 392491"/>
                  <a:gd name="connsiteX18" fmla="*/ 447879 w 448462"/>
                  <a:gd name="connsiteY18" fmla="*/ 9911 h 392491"/>
                  <a:gd name="connsiteX19" fmla="*/ 307990 w 448462"/>
                  <a:gd name="connsiteY19" fmla="*/ 362641 h 392491"/>
                  <a:gd name="connsiteX20" fmla="*/ 306708 w 448462"/>
                  <a:gd name="connsiteY20" fmla="*/ 364973 h 392491"/>
                  <a:gd name="connsiteX21" fmla="*/ 305076 w 448462"/>
                  <a:gd name="connsiteY21" fmla="*/ 366955 h 392491"/>
                  <a:gd name="connsiteX22" fmla="*/ 303094 w 448462"/>
                  <a:gd name="connsiteY22" fmla="*/ 368588 h 392491"/>
                  <a:gd name="connsiteX23" fmla="*/ 300646 w 448462"/>
                  <a:gd name="connsiteY23" fmla="*/ 369870 h 392491"/>
                  <a:gd name="connsiteX24" fmla="*/ 298314 w 448462"/>
                  <a:gd name="connsiteY24" fmla="*/ 370570 h 392491"/>
                  <a:gd name="connsiteX25" fmla="*/ 295983 w 448462"/>
                  <a:gd name="connsiteY25" fmla="*/ 370803 h 392491"/>
                  <a:gd name="connsiteX26" fmla="*/ 293068 w 448462"/>
                  <a:gd name="connsiteY26" fmla="*/ 370453 h 392491"/>
                  <a:gd name="connsiteX27" fmla="*/ 290387 w 448462"/>
                  <a:gd name="connsiteY27" fmla="*/ 369404 h 392491"/>
                  <a:gd name="connsiteX28" fmla="*/ 148982 w 448462"/>
                  <a:gd name="connsiteY28" fmla="*/ 302123 h 392491"/>
                  <a:gd name="connsiteX29" fmla="*/ 347858 w 448462"/>
                  <a:gd name="connsiteY29" fmla="*/ 102379 h 392491"/>
                  <a:gd name="connsiteX30" fmla="*/ 120771 w 448462"/>
                  <a:gd name="connsiteY30" fmla="*/ 288830 h 392491"/>
                  <a:gd name="connsiteX31" fmla="*/ 7344 w 448462"/>
                  <a:gd name="connsiteY31" fmla="*/ 234842 h 392491"/>
                  <a:gd name="connsiteX32" fmla="*/ 4896 w 448462"/>
                  <a:gd name="connsiteY32" fmla="*/ 233209 h 392491"/>
                  <a:gd name="connsiteX33" fmla="*/ 2798 w 448462"/>
                  <a:gd name="connsiteY33" fmla="*/ 231227 h 392491"/>
                  <a:gd name="connsiteX34" fmla="*/ 1282 w 448462"/>
                  <a:gd name="connsiteY34" fmla="*/ 228895 h 392491"/>
                  <a:gd name="connsiteX35" fmla="*/ 349 w 448462"/>
                  <a:gd name="connsiteY35" fmla="*/ 226213 h 392491"/>
                  <a:gd name="connsiteX36" fmla="*/ 0 w 448462"/>
                  <a:gd name="connsiteY36" fmla="*/ 223298 h 392491"/>
                  <a:gd name="connsiteX37" fmla="*/ 233 w 448462"/>
                  <a:gd name="connsiteY37" fmla="*/ 220499 h 392491"/>
                  <a:gd name="connsiteX38" fmla="*/ 1165 w 448462"/>
                  <a:gd name="connsiteY38" fmla="*/ 217701 h 392491"/>
                  <a:gd name="connsiteX39" fmla="*/ 2681 w 448462"/>
                  <a:gd name="connsiteY39" fmla="*/ 215252 h 392491"/>
                  <a:gd name="connsiteX40" fmla="*/ 4779 w 448462"/>
                  <a:gd name="connsiteY40" fmla="*/ 213270 h 392491"/>
                  <a:gd name="connsiteX41" fmla="*/ 7227 w 448462"/>
                  <a:gd name="connsiteY41" fmla="*/ 211754 h 392491"/>
                  <a:gd name="connsiteX42" fmla="*/ 437971 w 448462"/>
                  <a:gd name="connsiteY42" fmla="*/ 583 h 392491"/>
                  <a:gd name="connsiteX43" fmla="*/ 439603 w 448462"/>
                  <a:gd name="connsiteY43" fmla="*/ 117 h 392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48462" h="392491">
                    <a:moveTo>
                      <a:pt x="149021" y="328125"/>
                    </a:moveTo>
                    <a:lnTo>
                      <a:pt x="210588" y="357224"/>
                    </a:lnTo>
                    <a:lnTo>
                      <a:pt x="160375" y="391211"/>
                    </a:lnTo>
                    <a:lnTo>
                      <a:pt x="158502" y="392025"/>
                    </a:lnTo>
                    <a:lnTo>
                      <a:pt x="156629" y="392491"/>
                    </a:lnTo>
                    <a:lnTo>
                      <a:pt x="154757" y="392375"/>
                    </a:lnTo>
                    <a:lnTo>
                      <a:pt x="153001" y="391676"/>
                    </a:lnTo>
                    <a:lnTo>
                      <a:pt x="151362" y="390396"/>
                    </a:lnTo>
                    <a:lnTo>
                      <a:pt x="150075" y="388883"/>
                    </a:lnTo>
                    <a:lnTo>
                      <a:pt x="149255" y="387137"/>
                    </a:lnTo>
                    <a:lnTo>
                      <a:pt x="149021" y="385158"/>
                    </a:lnTo>
                    <a:close/>
                    <a:moveTo>
                      <a:pt x="441235" y="0"/>
                    </a:moveTo>
                    <a:lnTo>
                      <a:pt x="442983" y="233"/>
                    </a:lnTo>
                    <a:lnTo>
                      <a:pt x="444615" y="816"/>
                    </a:lnTo>
                    <a:lnTo>
                      <a:pt x="446131" y="1866"/>
                    </a:lnTo>
                    <a:lnTo>
                      <a:pt x="447530" y="3615"/>
                    </a:lnTo>
                    <a:lnTo>
                      <a:pt x="448346" y="5714"/>
                    </a:lnTo>
                    <a:lnTo>
                      <a:pt x="448462" y="7696"/>
                    </a:lnTo>
                    <a:lnTo>
                      <a:pt x="447879" y="9911"/>
                    </a:lnTo>
                    <a:lnTo>
                      <a:pt x="307990" y="362641"/>
                    </a:lnTo>
                    <a:lnTo>
                      <a:pt x="306708" y="364973"/>
                    </a:lnTo>
                    <a:lnTo>
                      <a:pt x="305076" y="366955"/>
                    </a:lnTo>
                    <a:lnTo>
                      <a:pt x="303094" y="368588"/>
                    </a:lnTo>
                    <a:lnTo>
                      <a:pt x="300646" y="369870"/>
                    </a:lnTo>
                    <a:lnTo>
                      <a:pt x="298314" y="370570"/>
                    </a:lnTo>
                    <a:lnTo>
                      <a:pt x="295983" y="370803"/>
                    </a:lnTo>
                    <a:lnTo>
                      <a:pt x="293068" y="370453"/>
                    </a:lnTo>
                    <a:lnTo>
                      <a:pt x="290387" y="369404"/>
                    </a:lnTo>
                    <a:lnTo>
                      <a:pt x="148982" y="302123"/>
                    </a:lnTo>
                    <a:lnTo>
                      <a:pt x="347858" y="102379"/>
                    </a:lnTo>
                    <a:lnTo>
                      <a:pt x="120771" y="288830"/>
                    </a:lnTo>
                    <a:lnTo>
                      <a:pt x="7344" y="234842"/>
                    </a:lnTo>
                    <a:lnTo>
                      <a:pt x="4896" y="233209"/>
                    </a:lnTo>
                    <a:lnTo>
                      <a:pt x="2798" y="231227"/>
                    </a:lnTo>
                    <a:lnTo>
                      <a:pt x="1282" y="228895"/>
                    </a:lnTo>
                    <a:lnTo>
                      <a:pt x="349" y="226213"/>
                    </a:lnTo>
                    <a:lnTo>
                      <a:pt x="0" y="223298"/>
                    </a:lnTo>
                    <a:lnTo>
                      <a:pt x="233" y="220499"/>
                    </a:lnTo>
                    <a:lnTo>
                      <a:pt x="1165" y="217701"/>
                    </a:lnTo>
                    <a:lnTo>
                      <a:pt x="2681" y="215252"/>
                    </a:lnTo>
                    <a:lnTo>
                      <a:pt x="4779" y="213270"/>
                    </a:lnTo>
                    <a:lnTo>
                      <a:pt x="7227" y="211754"/>
                    </a:lnTo>
                    <a:lnTo>
                      <a:pt x="437971" y="583"/>
                    </a:lnTo>
                    <a:lnTo>
                      <a:pt x="439603" y="117"/>
                    </a:lnTo>
                    <a:close/>
                  </a:path>
                </a:pathLst>
              </a:custGeom>
              <a:solidFill>
                <a:srgbClr val="B0ACD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B68D00C6-D84C-4803-B1EB-FECD6520453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767131" y="3803449"/>
                <a:ext cx="172500" cy="152938"/>
              </a:xfrm>
              <a:custGeom>
                <a:avLst/>
                <a:gdLst>
                  <a:gd name="T0" fmla="*/ 2689 w 3491"/>
                  <a:gd name="T1" fmla="*/ 15 h 3097"/>
                  <a:gd name="T2" fmla="*/ 2963 w 3491"/>
                  <a:gd name="T3" fmla="*/ 108 h 3097"/>
                  <a:gd name="T4" fmla="*/ 3204 w 3491"/>
                  <a:gd name="T5" fmla="*/ 281 h 3097"/>
                  <a:gd name="T6" fmla="*/ 3382 w 3491"/>
                  <a:gd name="T7" fmla="*/ 518 h 3097"/>
                  <a:gd name="T8" fmla="*/ 3475 w 3491"/>
                  <a:gd name="T9" fmla="*/ 786 h 3097"/>
                  <a:gd name="T10" fmla="*/ 3486 w 3491"/>
                  <a:gd name="T11" fmla="*/ 1066 h 3097"/>
                  <a:gd name="T12" fmla="*/ 3413 w 3491"/>
                  <a:gd name="T13" fmla="*/ 1339 h 3097"/>
                  <a:gd name="T14" fmla="*/ 3256 w 3491"/>
                  <a:gd name="T15" fmla="*/ 1586 h 3097"/>
                  <a:gd name="T16" fmla="*/ 1965 w 3491"/>
                  <a:gd name="T17" fmla="*/ 2838 h 3097"/>
                  <a:gd name="T18" fmla="*/ 1873 w 3491"/>
                  <a:gd name="T19" fmla="*/ 2828 h 3097"/>
                  <a:gd name="T20" fmla="*/ 1821 w 3491"/>
                  <a:gd name="T21" fmla="*/ 2749 h 3097"/>
                  <a:gd name="T22" fmla="*/ 1853 w 3491"/>
                  <a:gd name="T23" fmla="*/ 2662 h 3097"/>
                  <a:gd name="T24" fmla="*/ 3153 w 3491"/>
                  <a:gd name="T25" fmla="*/ 1355 h 3097"/>
                  <a:gd name="T26" fmla="*/ 3242 w 3491"/>
                  <a:gd name="T27" fmla="*/ 1126 h 3097"/>
                  <a:gd name="T28" fmla="*/ 3253 w 3491"/>
                  <a:gd name="T29" fmla="*/ 885 h 3097"/>
                  <a:gd name="T30" fmla="*/ 3183 w 3491"/>
                  <a:gd name="T31" fmla="*/ 653 h 3097"/>
                  <a:gd name="T32" fmla="*/ 3035 w 3491"/>
                  <a:gd name="T33" fmla="*/ 448 h 3097"/>
                  <a:gd name="T34" fmla="*/ 2825 w 3491"/>
                  <a:gd name="T35" fmla="*/ 301 h 3097"/>
                  <a:gd name="T36" fmla="*/ 2586 w 3491"/>
                  <a:gd name="T37" fmla="*/ 234 h 3097"/>
                  <a:gd name="T38" fmla="*/ 2340 w 3491"/>
                  <a:gd name="T39" fmla="*/ 243 h 3097"/>
                  <a:gd name="T40" fmla="*/ 2108 w 3491"/>
                  <a:gd name="T41" fmla="*/ 331 h 3097"/>
                  <a:gd name="T42" fmla="*/ 378 w 3491"/>
                  <a:gd name="T43" fmla="*/ 1972 h 3097"/>
                  <a:gd name="T44" fmla="*/ 258 w 3491"/>
                  <a:gd name="T45" fmla="*/ 2149 h 3097"/>
                  <a:gd name="T46" fmla="*/ 218 w 3491"/>
                  <a:gd name="T47" fmla="*/ 2350 h 3097"/>
                  <a:gd name="T48" fmla="*/ 258 w 3491"/>
                  <a:gd name="T49" fmla="*/ 2551 h 3097"/>
                  <a:gd name="T50" fmla="*/ 378 w 3491"/>
                  <a:gd name="T51" fmla="*/ 2728 h 3097"/>
                  <a:gd name="T52" fmla="*/ 558 w 3491"/>
                  <a:gd name="T53" fmla="*/ 2846 h 3097"/>
                  <a:gd name="T54" fmla="*/ 763 w 3491"/>
                  <a:gd name="T55" fmla="*/ 2885 h 3097"/>
                  <a:gd name="T56" fmla="*/ 968 w 3491"/>
                  <a:gd name="T57" fmla="*/ 2846 h 3097"/>
                  <a:gd name="T58" fmla="*/ 1149 w 3491"/>
                  <a:gd name="T59" fmla="*/ 2728 h 3097"/>
                  <a:gd name="T60" fmla="*/ 2809 w 3491"/>
                  <a:gd name="T61" fmla="*/ 1091 h 3097"/>
                  <a:gd name="T62" fmla="*/ 2837 w 3491"/>
                  <a:gd name="T63" fmla="*/ 942 h 3097"/>
                  <a:gd name="T64" fmla="*/ 2791 w 3491"/>
                  <a:gd name="T65" fmla="*/ 797 h 3097"/>
                  <a:gd name="T66" fmla="*/ 2677 w 3491"/>
                  <a:gd name="T67" fmla="*/ 685 h 3097"/>
                  <a:gd name="T68" fmla="*/ 2528 w 3491"/>
                  <a:gd name="T69" fmla="*/ 641 h 3097"/>
                  <a:gd name="T70" fmla="*/ 2377 w 3491"/>
                  <a:gd name="T71" fmla="*/ 668 h 3097"/>
                  <a:gd name="T72" fmla="*/ 1082 w 3491"/>
                  <a:gd name="T73" fmla="*/ 1906 h 3097"/>
                  <a:gd name="T74" fmla="*/ 992 w 3491"/>
                  <a:gd name="T75" fmla="*/ 1937 h 3097"/>
                  <a:gd name="T76" fmla="*/ 911 w 3491"/>
                  <a:gd name="T77" fmla="*/ 1887 h 3097"/>
                  <a:gd name="T78" fmla="*/ 900 w 3491"/>
                  <a:gd name="T79" fmla="*/ 1796 h 3097"/>
                  <a:gd name="T80" fmla="*/ 2165 w 3491"/>
                  <a:gd name="T81" fmla="*/ 546 h 3097"/>
                  <a:gd name="T82" fmla="*/ 2354 w 3491"/>
                  <a:gd name="T83" fmla="*/ 449 h 3097"/>
                  <a:gd name="T84" fmla="*/ 2562 w 3491"/>
                  <a:gd name="T85" fmla="*/ 429 h 3097"/>
                  <a:gd name="T86" fmla="*/ 2763 w 3491"/>
                  <a:gd name="T87" fmla="*/ 488 h 3097"/>
                  <a:gd name="T88" fmla="*/ 2932 w 3491"/>
                  <a:gd name="T89" fmla="*/ 623 h 3097"/>
                  <a:gd name="T90" fmla="*/ 3032 w 3491"/>
                  <a:gd name="T91" fmla="*/ 809 h 3097"/>
                  <a:gd name="T92" fmla="*/ 3053 w 3491"/>
                  <a:gd name="T93" fmla="*/ 1012 h 3097"/>
                  <a:gd name="T94" fmla="*/ 2993 w 3491"/>
                  <a:gd name="T95" fmla="*/ 1209 h 3097"/>
                  <a:gd name="T96" fmla="*/ 1303 w 3491"/>
                  <a:gd name="T97" fmla="*/ 2879 h 3097"/>
                  <a:gd name="T98" fmla="*/ 1094 w 3491"/>
                  <a:gd name="T99" fmla="*/ 3025 h 3097"/>
                  <a:gd name="T100" fmla="*/ 855 w 3491"/>
                  <a:gd name="T101" fmla="*/ 3092 h 3097"/>
                  <a:gd name="T102" fmla="*/ 609 w 3491"/>
                  <a:gd name="T103" fmla="*/ 3083 h 3097"/>
                  <a:gd name="T104" fmla="*/ 377 w 3491"/>
                  <a:gd name="T105" fmla="*/ 2995 h 3097"/>
                  <a:gd name="T106" fmla="*/ 178 w 3491"/>
                  <a:gd name="T107" fmla="*/ 2832 h 3097"/>
                  <a:gd name="T108" fmla="*/ 51 w 3491"/>
                  <a:gd name="T109" fmla="*/ 2617 h 3097"/>
                  <a:gd name="T110" fmla="*/ 0 w 3491"/>
                  <a:gd name="T111" fmla="*/ 2381 h 3097"/>
                  <a:gd name="T112" fmla="*/ 30 w 3491"/>
                  <a:gd name="T113" fmla="*/ 2141 h 3097"/>
                  <a:gd name="T114" fmla="*/ 139 w 3491"/>
                  <a:gd name="T115" fmla="*/ 1920 h 3097"/>
                  <a:gd name="T116" fmla="*/ 1872 w 3491"/>
                  <a:gd name="T117" fmla="*/ 230 h 3097"/>
                  <a:gd name="T118" fmla="*/ 2123 w 3491"/>
                  <a:gd name="T119" fmla="*/ 76 h 3097"/>
                  <a:gd name="T120" fmla="*/ 2402 w 3491"/>
                  <a:gd name="T121" fmla="*/ 5 h 3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1" h="3097">
                    <a:moveTo>
                      <a:pt x="2474" y="0"/>
                    </a:moveTo>
                    <a:lnTo>
                      <a:pt x="2546" y="0"/>
                    </a:lnTo>
                    <a:lnTo>
                      <a:pt x="2618" y="5"/>
                    </a:lnTo>
                    <a:lnTo>
                      <a:pt x="2689" y="15"/>
                    </a:lnTo>
                    <a:lnTo>
                      <a:pt x="2758" y="31"/>
                    </a:lnTo>
                    <a:lnTo>
                      <a:pt x="2828" y="51"/>
                    </a:lnTo>
                    <a:lnTo>
                      <a:pt x="2896" y="76"/>
                    </a:lnTo>
                    <a:lnTo>
                      <a:pt x="2963" y="108"/>
                    </a:lnTo>
                    <a:lnTo>
                      <a:pt x="3026" y="143"/>
                    </a:lnTo>
                    <a:lnTo>
                      <a:pt x="3088" y="183"/>
                    </a:lnTo>
                    <a:lnTo>
                      <a:pt x="3147" y="230"/>
                    </a:lnTo>
                    <a:lnTo>
                      <a:pt x="3204" y="281"/>
                    </a:lnTo>
                    <a:lnTo>
                      <a:pt x="3256" y="336"/>
                    </a:lnTo>
                    <a:lnTo>
                      <a:pt x="3303" y="394"/>
                    </a:lnTo>
                    <a:lnTo>
                      <a:pt x="3345" y="455"/>
                    </a:lnTo>
                    <a:lnTo>
                      <a:pt x="3382" y="518"/>
                    </a:lnTo>
                    <a:lnTo>
                      <a:pt x="3413" y="582"/>
                    </a:lnTo>
                    <a:lnTo>
                      <a:pt x="3439" y="650"/>
                    </a:lnTo>
                    <a:lnTo>
                      <a:pt x="3460" y="717"/>
                    </a:lnTo>
                    <a:lnTo>
                      <a:pt x="3475" y="786"/>
                    </a:lnTo>
                    <a:lnTo>
                      <a:pt x="3486" y="856"/>
                    </a:lnTo>
                    <a:lnTo>
                      <a:pt x="3491" y="926"/>
                    </a:lnTo>
                    <a:lnTo>
                      <a:pt x="3491" y="996"/>
                    </a:lnTo>
                    <a:lnTo>
                      <a:pt x="3486" y="1066"/>
                    </a:lnTo>
                    <a:lnTo>
                      <a:pt x="3475" y="1136"/>
                    </a:lnTo>
                    <a:lnTo>
                      <a:pt x="3460" y="1205"/>
                    </a:lnTo>
                    <a:lnTo>
                      <a:pt x="3439" y="1273"/>
                    </a:lnTo>
                    <a:lnTo>
                      <a:pt x="3413" y="1339"/>
                    </a:lnTo>
                    <a:lnTo>
                      <a:pt x="3382" y="1404"/>
                    </a:lnTo>
                    <a:lnTo>
                      <a:pt x="3345" y="1467"/>
                    </a:lnTo>
                    <a:lnTo>
                      <a:pt x="3303" y="1528"/>
                    </a:lnTo>
                    <a:lnTo>
                      <a:pt x="3256" y="1586"/>
                    </a:lnTo>
                    <a:lnTo>
                      <a:pt x="3204" y="1641"/>
                    </a:lnTo>
                    <a:lnTo>
                      <a:pt x="2007" y="2813"/>
                    </a:lnTo>
                    <a:lnTo>
                      <a:pt x="1988" y="2828"/>
                    </a:lnTo>
                    <a:lnTo>
                      <a:pt x="1965" y="2838"/>
                    </a:lnTo>
                    <a:lnTo>
                      <a:pt x="1942" y="2844"/>
                    </a:lnTo>
                    <a:lnTo>
                      <a:pt x="1918" y="2844"/>
                    </a:lnTo>
                    <a:lnTo>
                      <a:pt x="1894" y="2838"/>
                    </a:lnTo>
                    <a:lnTo>
                      <a:pt x="1873" y="2828"/>
                    </a:lnTo>
                    <a:lnTo>
                      <a:pt x="1853" y="2813"/>
                    </a:lnTo>
                    <a:lnTo>
                      <a:pt x="1837" y="2793"/>
                    </a:lnTo>
                    <a:lnTo>
                      <a:pt x="1827" y="2772"/>
                    </a:lnTo>
                    <a:lnTo>
                      <a:pt x="1821" y="2749"/>
                    </a:lnTo>
                    <a:lnTo>
                      <a:pt x="1821" y="2726"/>
                    </a:lnTo>
                    <a:lnTo>
                      <a:pt x="1827" y="2703"/>
                    </a:lnTo>
                    <a:lnTo>
                      <a:pt x="1837" y="2681"/>
                    </a:lnTo>
                    <a:lnTo>
                      <a:pt x="1853" y="2662"/>
                    </a:lnTo>
                    <a:lnTo>
                      <a:pt x="3035" y="1505"/>
                    </a:lnTo>
                    <a:lnTo>
                      <a:pt x="3079" y="1458"/>
                    </a:lnTo>
                    <a:lnTo>
                      <a:pt x="3118" y="1407"/>
                    </a:lnTo>
                    <a:lnTo>
                      <a:pt x="3153" y="1355"/>
                    </a:lnTo>
                    <a:lnTo>
                      <a:pt x="3183" y="1300"/>
                    </a:lnTo>
                    <a:lnTo>
                      <a:pt x="3208" y="1243"/>
                    </a:lnTo>
                    <a:lnTo>
                      <a:pt x="3228" y="1185"/>
                    </a:lnTo>
                    <a:lnTo>
                      <a:pt x="3242" y="1126"/>
                    </a:lnTo>
                    <a:lnTo>
                      <a:pt x="3253" y="1066"/>
                    </a:lnTo>
                    <a:lnTo>
                      <a:pt x="3257" y="1006"/>
                    </a:lnTo>
                    <a:lnTo>
                      <a:pt x="3257" y="946"/>
                    </a:lnTo>
                    <a:lnTo>
                      <a:pt x="3253" y="885"/>
                    </a:lnTo>
                    <a:lnTo>
                      <a:pt x="3242" y="826"/>
                    </a:lnTo>
                    <a:lnTo>
                      <a:pt x="3228" y="766"/>
                    </a:lnTo>
                    <a:lnTo>
                      <a:pt x="3208" y="709"/>
                    </a:lnTo>
                    <a:lnTo>
                      <a:pt x="3183" y="653"/>
                    </a:lnTo>
                    <a:lnTo>
                      <a:pt x="3153" y="598"/>
                    </a:lnTo>
                    <a:lnTo>
                      <a:pt x="3118" y="545"/>
                    </a:lnTo>
                    <a:lnTo>
                      <a:pt x="3079" y="495"/>
                    </a:lnTo>
                    <a:lnTo>
                      <a:pt x="3035" y="448"/>
                    </a:lnTo>
                    <a:lnTo>
                      <a:pt x="2985" y="403"/>
                    </a:lnTo>
                    <a:lnTo>
                      <a:pt x="2935" y="364"/>
                    </a:lnTo>
                    <a:lnTo>
                      <a:pt x="2881" y="331"/>
                    </a:lnTo>
                    <a:lnTo>
                      <a:pt x="2825" y="301"/>
                    </a:lnTo>
                    <a:lnTo>
                      <a:pt x="2767" y="277"/>
                    </a:lnTo>
                    <a:lnTo>
                      <a:pt x="2708" y="258"/>
                    </a:lnTo>
                    <a:lnTo>
                      <a:pt x="2648" y="243"/>
                    </a:lnTo>
                    <a:lnTo>
                      <a:pt x="2586" y="234"/>
                    </a:lnTo>
                    <a:lnTo>
                      <a:pt x="2525" y="229"/>
                    </a:lnTo>
                    <a:lnTo>
                      <a:pt x="2464" y="229"/>
                    </a:lnTo>
                    <a:lnTo>
                      <a:pt x="2402" y="234"/>
                    </a:lnTo>
                    <a:lnTo>
                      <a:pt x="2340" y="243"/>
                    </a:lnTo>
                    <a:lnTo>
                      <a:pt x="2280" y="258"/>
                    </a:lnTo>
                    <a:lnTo>
                      <a:pt x="2221" y="277"/>
                    </a:lnTo>
                    <a:lnTo>
                      <a:pt x="2164" y="301"/>
                    </a:lnTo>
                    <a:lnTo>
                      <a:pt x="2108" y="331"/>
                    </a:lnTo>
                    <a:lnTo>
                      <a:pt x="2055" y="364"/>
                    </a:lnTo>
                    <a:lnTo>
                      <a:pt x="2003" y="403"/>
                    </a:lnTo>
                    <a:lnTo>
                      <a:pt x="1955" y="448"/>
                    </a:lnTo>
                    <a:lnTo>
                      <a:pt x="378" y="1972"/>
                    </a:lnTo>
                    <a:lnTo>
                      <a:pt x="341" y="2013"/>
                    </a:lnTo>
                    <a:lnTo>
                      <a:pt x="307" y="2057"/>
                    </a:lnTo>
                    <a:lnTo>
                      <a:pt x="280" y="2102"/>
                    </a:lnTo>
                    <a:lnTo>
                      <a:pt x="258" y="2149"/>
                    </a:lnTo>
                    <a:lnTo>
                      <a:pt x="241" y="2199"/>
                    </a:lnTo>
                    <a:lnTo>
                      <a:pt x="228" y="2248"/>
                    </a:lnTo>
                    <a:lnTo>
                      <a:pt x="220" y="2299"/>
                    </a:lnTo>
                    <a:lnTo>
                      <a:pt x="218" y="2350"/>
                    </a:lnTo>
                    <a:lnTo>
                      <a:pt x="220" y="2402"/>
                    </a:lnTo>
                    <a:lnTo>
                      <a:pt x="228" y="2452"/>
                    </a:lnTo>
                    <a:lnTo>
                      <a:pt x="241" y="2503"/>
                    </a:lnTo>
                    <a:lnTo>
                      <a:pt x="258" y="2551"/>
                    </a:lnTo>
                    <a:lnTo>
                      <a:pt x="280" y="2599"/>
                    </a:lnTo>
                    <a:lnTo>
                      <a:pt x="307" y="2644"/>
                    </a:lnTo>
                    <a:lnTo>
                      <a:pt x="341" y="2687"/>
                    </a:lnTo>
                    <a:lnTo>
                      <a:pt x="378" y="2728"/>
                    </a:lnTo>
                    <a:lnTo>
                      <a:pt x="419" y="2765"/>
                    </a:lnTo>
                    <a:lnTo>
                      <a:pt x="463" y="2796"/>
                    </a:lnTo>
                    <a:lnTo>
                      <a:pt x="509" y="2824"/>
                    </a:lnTo>
                    <a:lnTo>
                      <a:pt x="558" y="2846"/>
                    </a:lnTo>
                    <a:lnTo>
                      <a:pt x="608" y="2863"/>
                    </a:lnTo>
                    <a:lnTo>
                      <a:pt x="660" y="2874"/>
                    </a:lnTo>
                    <a:lnTo>
                      <a:pt x="711" y="2882"/>
                    </a:lnTo>
                    <a:lnTo>
                      <a:pt x="763" y="2885"/>
                    </a:lnTo>
                    <a:lnTo>
                      <a:pt x="816" y="2882"/>
                    </a:lnTo>
                    <a:lnTo>
                      <a:pt x="867" y="2874"/>
                    </a:lnTo>
                    <a:lnTo>
                      <a:pt x="919" y="2863"/>
                    </a:lnTo>
                    <a:lnTo>
                      <a:pt x="968" y="2846"/>
                    </a:lnTo>
                    <a:lnTo>
                      <a:pt x="1018" y="2824"/>
                    </a:lnTo>
                    <a:lnTo>
                      <a:pt x="1064" y="2796"/>
                    </a:lnTo>
                    <a:lnTo>
                      <a:pt x="1108" y="2765"/>
                    </a:lnTo>
                    <a:lnTo>
                      <a:pt x="1149" y="2728"/>
                    </a:lnTo>
                    <a:lnTo>
                      <a:pt x="2741" y="1187"/>
                    </a:lnTo>
                    <a:lnTo>
                      <a:pt x="2768" y="1158"/>
                    </a:lnTo>
                    <a:lnTo>
                      <a:pt x="2791" y="1125"/>
                    </a:lnTo>
                    <a:lnTo>
                      <a:pt x="2809" y="1091"/>
                    </a:lnTo>
                    <a:lnTo>
                      <a:pt x="2823" y="1055"/>
                    </a:lnTo>
                    <a:lnTo>
                      <a:pt x="2831" y="1018"/>
                    </a:lnTo>
                    <a:lnTo>
                      <a:pt x="2837" y="980"/>
                    </a:lnTo>
                    <a:lnTo>
                      <a:pt x="2837" y="942"/>
                    </a:lnTo>
                    <a:lnTo>
                      <a:pt x="2831" y="904"/>
                    </a:lnTo>
                    <a:lnTo>
                      <a:pt x="2823" y="867"/>
                    </a:lnTo>
                    <a:lnTo>
                      <a:pt x="2809" y="832"/>
                    </a:lnTo>
                    <a:lnTo>
                      <a:pt x="2791" y="797"/>
                    </a:lnTo>
                    <a:lnTo>
                      <a:pt x="2768" y="764"/>
                    </a:lnTo>
                    <a:lnTo>
                      <a:pt x="2741" y="734"/>
                    </a:lnTo>
                    <a:lnTo>
                      <a:pt x="2710" y="707"/>
                    </a:lnTo>
                    <a:lnTo>
                      <a:pt x="2677" y="685"/>
                    </a:lnTo>
                    <a:lnTo>
                      <a:pt x="2642" y="668"/>
                    </a:lnTo>
                    <a:lnTo>
                      <a:pt x="2605" y="654"/>
                    </a:lnTo>
                    <a:lnTo>
                      <a:pt x="2567" y="645"/>
                    </a:lnTo>
                    <a:lnTo>
                      <a:pt x="2528" y="641"/>
                    </a:lnTo>
                    <a:lnTo>
                      <a:pt x="2490" y="641"/>
                    </a:lnTo>
                    <a:lnTo>
                      <a:pt x="2452" y="645"/>
                    </a:lnTo>
                    <a:lnTo>
                      <a:pt x="2415" y="654"/>
                    </a:lnTo>
                    <a:lnTo>
                      <a:pt x="2377" y="668"/>
                    </a:lnTo>
                    <a:lnTo>
                      <a:pt x="2343" y="685"/>
                    </a:lnTo>
                    <a:lnTo>
                      <a:pt x="2309" y="707"/>
                    </a:lnTo>
                    <a:lnTo>
                      <a:pt x="2278" y="734"/>
                    </a:lnTo>
                    <a:lnTo>
                      <a:pt x="1082" y="1906"/>
                    </a:lnTo>
                    <a:lnTo>
                      <a:pt x="1062" y="1922"/>
                    </a:lnTo>
                    <a:lnTo>
                      <a:pt x="1040" y="1931"/>
                    </a:lnTo>
                    <a:lnTo>
                      <a:pt x="1017" y="1937"/>
                    </a:lnTo>
                    <a:lnTo>
                      <a:pt x="992" y="1937"/>
                    </a:lnTo>
                    <a:lnTo>
                      <a:pt x="969" y="1931"/>
                    </a:lnTo>
                    <a:lnTo>
                      <a:pt x="947" y="1922"/>
                    </a:lnTo>
                    <a:lnTo>
                      <a:pt x="927" y="1906"/>
                    </a:lnTo>
                    <a:lnTo>
                      <a:pt x="911" y="1887"/>
                    </a:lnTo>
                    <a:lnTo>
                      <a:pt x="900" y="1865"/>
                    </a:lnTo>
                    <a:lnTo>
                      <a:pt x="896" y="1842"/>
                    </a:lnTo>
                    <a:lnTo>
                      <a:pt x="896" y="1819"/>
                    </a:lnTo>
                    <a:lnTo>
                      <a:pt x="900" y="1796"/>
                    </a:lnTo>
                    <a:lnTo>
                      <a:pt x="911" y="1775"/>
                    </a:lnTo>
                    <a:lnTo>
                      <a:pt x="927" y="1755"/>
                    </a:lnTo>
                    <a:lnTo>
                      <a:pt x="2123" y="583"/>
                    </a:lnTo>
                    <a:lnTo>
                      <a:pt x="2165" y="546"/>
                    </a:lnTo>
                    <a:lnTo>
                      <a:pt x="2209" y="515"/>
                    </a:lnTo>
                    <a:lnTo>
                      <a:pt x="2255" y="488"/>
                    </a:lnTo>
                    <a:lnTo>
                      <a:pt x="2304" y="465"/>
                    </a:lnTo>
                    <a:lnTo>
                      <a:pt x="2354" y="449"/>
                    </a:lnTo>
                    <a:lnTo>
                      <a:pt x="2405" y="436"/>
                    </a:lnTo>
                    <a:lnTo>
                      <a:pt x="2457" y="429"/>
                    </a:lnTo>
                    <a:lnTo>
                      <a:pt x="2509" y="427"/>
                    </a:lnTo>
                    <a:lnTo>
                      <a:pt x="2562" y="429"/>
                    </a:lnTo>
                    <a:lnTo>
                      <a:pt x="2613" y="436"/>
                    </a:lnTo>
                    <a:lnTo>
                      <a:pt x="2665" y="449"/>
                    </a:lnTo>
                    <a:lnTo>
                      <a:pt x="2714" y="465"/>
                    </a:lnTo>
                    <a:lnTo>
                      <a:pt x="2763" y="488"/>
                    </a:lnTo>
                    <a:lnTo>
                      <a:pt x="2810" y="515"/>
                    </a:lnTo>
                    <a:lnTo>
                      <a:pt x="2854" y="546"/>
                    </a:lnTo>
                    <a:lnTo>
                      <a:pt x="2895" y="583"/>
                    </a:lnTo>
                    <a:lnTo>
                      <a:pt x="2932" y="623"/>
                    </a:lnTo>
                    <a:lnTo>
                      <a:pt x="2965" y="666"/>
                    </a:lnTo>
                    <a:lnTo>
                      <a:pt x="2993" y="713"/>
                    </a:lnTo>
                    <a:lnTo>
                      <a:pt x="3015" y="760"/>
                    </a:lnTo>
                    <a:lnTo>
                      <a:pt x="3032" y="809"/>
                    </a:lnTo>
                    <a:lnTo>
                      <a:pt x="3045" y="859"/>
                    </a:lnTo>
                    <a:lnTo>
                      <a:pt x="3053" y="910"/>
                    </a:lnTo>
                    <a:lnTo>
                      <a:pt x="3055" y="961"/>
                    </a:lnTo>
                    <a:lnTo>
                      <a:pt x="3053" y="1012"/>
                    </a:lnTo>
                    <a:lnTo>
                      <a:pt x="3045" y="1063"/>
                    </a:lnTo>
                    <a:lnTo>
                      <a:pt x="3032" y="1113"/>
                    </a:lnTo>
                    <a:lnTo>
                      <a:pt x="3015" y="1162"/>
                    </a:lnTo>
                    <a:lnTo>
                      <a:pt x="2993" y="1209"/>
                    </a:lnTo>
                    <a:lnTo>
                      <a:pt x="2965" y="1255"/>
                    </a:lnTo>
                    <a:lnTo>
                      <a:pt x="2932" y="1298"/>
                    </a:lnTo>
                    <a:lnTo>
                      <a:pt x="2895" y="1339"/>
                    </a:lnTo>
                    <a:lnTo>
                      <a:pt x="1303" y="2879"/>
                    </a:lnTo>
                    <a:lnTo>
                      <a:pt x="1255" y="2923"/>
                    </a:lnTo>
                    <a:lnTo>
                      <a:pt x="1203" y="2962"/>
                    </a:lnTo>
                    <a:lnTo>
                      <a:pt x="1150" y="2995"/>
                    </a:lnTo>
                    <a:lnTo>
                      <a:pt x="1094" y="3025"/>
                    </a:lnTo>
                    <a:lnTo>
                      <a:pt x="1036" y="3049"/>
                    </a:lnTo>
                    <a:lnTo>
                      <a:pt x="977" y="3068"/>
                    </a:lnTo>
                    <a:lnTo>
                      <a:pt x="917" y="3083"/>
                    </a:lnTo>
                    <a:lnTo>
                      <a:pt x="855" y="3092"/>
                    </a:lnTo>
                    <a:lnTo>
                      <a:pt x="794" y="3097"/>
                    </a:lnTo>
                    <a:lnTo>
                      <a:pt x="733" y="3097"/>
                    </a:lnTo>
                    <a:lnTo>
                      <a:pt x="671" y="3092"/>
                    </a:lnTo>
                    <a:lnTo>
                      <a:pt x="609" y="3083"/>
                    </a:lnTo>
                    <a:lnTo>
                      <a:pt x="549" y="3068"/>
                    </a:lnTo>
                    <a:lnTo>
                      <a:pt x="490" y="3049"/>
                    </a:lnTo>
                    <a:lnTo>
                      <a:pt x="433" y="3025"/>
                    </a:lnTo>
                    <a:lnTo>
                      <a:pt x="377" y="2995"/>
                    </a:lnTo>
                    <a:lnTo>
                      <a:pt x="323" y="2962"/>
                    </a:lnTo>
                    <a:lnTo>
                      <a:pt x="272" y="2923"/>
                    </a:lnTo>
                    <a:lnTo>
                      <a:pt x="224" y="2879"/>
                    </a:lnTo>
                    <a:lnTo>
                      <a:pt x="178" y="2832"/>
                    </a:lnTo>
                    <a:lnTo>
                      <a:pt x="139" y="2782"/>
                    </a:lnTo>
                    <a:lnTo>
                      <a:pt x="104" y="2729"/>
                    </a:lnTo>
                    <a:lnTo>
                      <a:pt x="75" y="2674"/>
                    </a:lnTo>
                    <a:lnTo>
                      <a:pt x="51" y="2617"/>
                    </a:lnTo>
                    <a:lnTo>
                      <a:pt x="30" y="2560"/>
                    </a:lnTo>
                    <a:lnTo>
                      <a:pt x="15" y="2501"/>
                    </a:lnTo>
                    <a:lnTo>
                      <a:pt x="5" y="2441"/>
                    </a:lnTo>
                    <a:lnTo>
                      <a:pt x="0" y="2381"/>
                    </a:lnTo>
                    <a:lnTo>
                      <a:pt x="0" y="2321"/>
                    </a:lnTo>
                    <a:lnTo>
                      <a:pt x="5" y="2260"/>
                    </a:lnTo>
                    <a:lnTo>
                      <a:pt x="15" y="2200"/>
                    </a:lnTo>
                    <a:lnTo>
                      <a:pt x="30" y="2141"/>
                    </a:lnTo>
                    <a:lnTo>
                      <a:pt x="51" y="2083"/>
                    </a:lnTo>
                    <a:lnTo>
                      <a:pt x="75" y="2027"/>
                    </a:lnTo>
                    <a:lnTo>
                      <a:pt x="104" y="1972"/>
                    </a:lnTo>
                    <a:lnTo>
                      <a:pt x="139" y="1920"/>
                    </a:lnTo>
                    <a:lnTo>
                      <a:pt x="178" y="1869"/>
                    </a:lnTo>
                    <a:lnTo>
                      <a:pt x="224" y="1822"/>
                    </a:lnTo>
                    <a:lnTo>
                      <a:pt x="1815" y="281"/>
                    </a:lnTo>
                    <a:lnTo>
                      <a:pt x="1872" y="230"/>
                    </a:lnTo>
                    <a:lnTo>
                      <a:pt x="1931" y="183"/>
                    </a:lnTo>
                    <a:lnTo>
                      <a:pt x="1992" y="143"/>
                    </a:lnTo>
                    <a:lnTo>
                      <a:pt x="2057" y="108"/>
                    </a:lnTo>
                    <a:lnTo>
                      <a:pt x="2123" y="76"/>
                    </a:lnTo>
                    <a:lnTo>
                      <a:pt x="2191" y="51"/>
                    </a:lnTo>
                    <a:lnTo>
                      <a:pt x="2261" y="31"/>
                    </a:lnTo>
                    <a:lnTo>
                      <a:pt x="2331" y="15"/>
                    </a:lnTo>
                    <a:lnTo>
                      <a:pt x="2402" y="5"/>
                    </a:lnTo>
                    <a:lnTo>
                      <a:pt x="2474" y="0"/>
                    </a:lnTo>
                    <a:close/>
                  </a:path>
                </a:pathLst>
              </a:custGeom>
              <a:solidFill>
                <a:srgbClr val="B0ACD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" name="모서리가 둥근 직사각형 31">
                <a:extLst>
                  <a:ext uri="{FF2B5EF4-FFF2-40B4-BE49-F238E27FC236}">
                    <a16:creationId xmlns:a16="http://schemas.microsoft.com/office/drawing/2014/main" id="{0D70DB20-3D1F-43F8-A839-231CD4EFCF5E}"/>
                  </a:ext>
                </a:extLst>
              </p:cNvPr>
              <p:cNvSpPr/>
              <p:nvPr/>
            </p:nvSpPr>
            <p:spPr>
              <a:xfrm>
                <a:off x="655381" y="2395195"/>
                <a:ext cx="396000" cy="396000"/>
              </a:xfrm>
              <a:prstGeom prst="ellipse">
                <a:avLst/>
              </a:prstGeom>
              <a:solidFill>
                <a:srgbClr val="6C60E0"/>
              </a:solidFill>
              <a:ln>
                <a:noFill/>
              </a:ln>
              <a:effectLst>
                <a:outerShdw blurRad="50800" dist="38100" dir="5400000" algn="t" rotWithShape="0">
                  <a:srgbClr val="6C60E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6000"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grpSp>
            <p:nvGrpSpPr>
              <p:cNvPr id="16" name="Group 12">
                <a:extLst>
                  <a:ext uri="{FF2B5EF4-FFF2-40B4-BE49-F238E27FC236}">
                    <a16:creationId xmlns:a16="http://schemas.microsoft.com/office/drawing/2014/main" id="{252077E4-87D8-48E7-B880-FDAAA95124D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38709" y="2499085"/>
                <a:ext cx="229344" cy="182438"/>
                <a:chOff x="6124" y="305"/>
                <a:chExt cx="841" cy="669"/>
              </a:xfrm>
              <a:solidFill>
                <a:schemeClr val="bg1"/>
              </a:solidFill>
            </p:grpSpPr>
            <p:sp>
              <p:nvSpPr>
                <p:cNvPr id="17" name="Freeform 13">
                  <a:extLst>
                    <a:ext uri="{FF2B5EF4-FFF2-40B4-BE49-F238E27FC236}">
                      <a16:creationId xmlns:a16="http://schemas.microsoft.com/office/drawing/2014/main" id="{AA59A9F0-ECA0-4E49-9271-27F0084E36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4" y="440"/>
                  <a:ext cx="601" cy="534"/>
                </a:xfrm>
                <a:custGeom>
                  <a:avLst/>
                  <a:gdLst>
                    <a:gd name="T0" fmla="*/ 902 w 1802"/>
                    <a:gd name="T1" fmla="*/ 0 h 1602"/>
                    <a:gd name="T2" fmla="*/ 2 w 1802"/>
                    <a:gd name="T3" fmla="*/ 742 h 1602"/>
                    <a:gd name="T4" fmla="*/ 2 w 1802"/>
                    <a:gd name="T5" fmla="*/ 743 h 1602"/>
                    <a:gd name="T6" fmla="*/ 2 w 1802"/>
                    <a:gd name="T7" fmla="*/ 746 h 1602"/>
                    <a:gd name="T8" fmla="*/ 0 w 1802"/>
                    <a:gd name="T9" fmla="*/ 749 h 1602"/>
                    <a:gd name="T10" fmla="*/ 0 w 1802"/>
                    <a:gd name="T11" fmla="*/ 751 h 1602"/>
                    <a:gd name="T12" fmla="*/ 0 w 1802"/>
                    <a:gd name="T13" fmla="*/ 1501 h 1602"/>
                    <a:gd name="T14" fmla="*/ 2 w 1802"/>
                    <a:gd name="T15" fmla="*/ 1521 h 1602"/>
                    <a:gd name="T16" fmla="*/ 16 w 1802"/>
                    <a:gd name="T17" fmla="*/ 1557 h 1602"/>
                    <a:gd name="T18" fmla="*/ 30 w 1802"/>
                    <a:gd name="T19" fmla="*/ 1572 h 1602"/>
                    <a:gd name="T20" fmla="*/ 45 w 1802"/>
                    <a:gd name="T21" fmla="*/ 1586 h 1602"/>
                    <a:gd name="T22" fmla="*/ 81 w 1802"/>
                    <a:gd name="T23" fmla="*/ 1601 h 1602"/>
                    <a:gd name="T24" fmla="*/ 100 w 1802"/>
                    <a:gd name="T25" fmla="*/ 1602 h 1602"/>
                    <a:gd name="T26" fmla="*/ 702 w 1802"/>
                    <a:gd name="T27" fmla="*/ 1602 h 1602"/>
                    <a:gd name="T28" fmla="*/ 702 w 1802"/>
                    <a:gd name="T29" fmla="*/ 1001 h 1602"/>
                    <a:gd name="T30" fmla="*/ 1102 w 1802"/>
                    <a:gd name="T31" fmla="*/ 1001 h 1602"/>
                    <a:gd name="T32" fmla="*/ 1102 w 1802"/>
                    <a:gd name="T33" fmla="*/ 1602 h 1602"/>
                    <a:gd name="T34" fmla="*/ 1703 w 1802"/>
                    <a:gd name="T35" fmla="*/ 1602 h 1602"/>
                    <a:gd name="T36" fmla="*/ 1723 w 1802"/>
                    <a:gd name="T37" fmla="*/ 1601 h 1602"/>
                    <a:gd name="T38" fmla="*/ 1758 w 1802"/>
                    <a:gd name="T39" fmla="*/ 1586 h 1602"/>
                    <a:gd name="T40" fmla="*/ 1773 w 1802"/>
                    <a:gd name="T41" fmla="*/ 1572 h 1602"/>
                    <a:gd name="T42" fmla="*/ 1786 w 1802"/>
                    <a:gd name="T43" fmla="*/ 1557 h 1602"/>
                    <a:gd name="T44" fmla="*/ 1802 w 1802"/>
                    <a:gd name="T45" fmla="*/ 1521 h 1602"/>
                    <a:gd name="T46" fmla="*/ 1802 w 1802"/>
                    <a:gd name="T47" fmla="*/ 1501 h 1602"/>
                    <a:gd name="T48" fmla="*/ 1802 w 1802"/>
                    <a:gd name="T49" fmla="*/ 751 h 1602"/>
                    <a:gd name="T50" fmla="*/ 1802 w 1802"/>
                    <a:gd name="T51" fmla="*/ 745 h 1602"/>
                    <a:gd name="T52" fmla="*/ 1801 w 1802"/>
                    <a:gd name="T53" fmla="*/ 742 h 1602"/>
                    <a:gd name="T54" fmla="*/ 902 w 1802"/>
                    <a:gd name="T55" fmla="*/ 0 h 16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02" h="1602">
                      <a:moveTo>
                        <a:pt x="902" y="0"/>
                      </a:moveTo>
                      <a:lnTo>
                        <a:pt x="2" y="742"/>
                      </a:lnTo>
                      <a:lnTo>
                        <a:pt x="2" y="743"/>
                      </a:lnTo>
                      <a:lnTo>
                        <a:pt x="2" y="746"/>
                      </a:lnTo>
                      <a:lnTo>
                        <a:pt x="0" y="749"/>
                      </a:lnTo>
                      <a:lnTo>
                        <a:pt x="0" y="751"/>
                      </a:lnTo>
                      <a:lnTo>
                        <a:pt x="0" y="1501"/>
                      </a:lnTo>
                      <a:lnTo>
                        <a:pt x="2" y="1521"/>
                      </a:lnTo>
                      <a:lnTo>
                        <a:pt x="16" y="1557"/>
                      </a:lnTo>
                      <a:lnTo>
                        <a:pt x="30" y="1572"/>
                      </a:lnTo>
                      <a:lnTo>
                        <a:pt x="45" y="1586"/>
                      </a:lnTo>
                      <a:lnTo>
                        <a:pt x="81" y="1601"/>
                      </a:lnTo>
                      <a:lnTo>
                        <a:pt x="100" y="1602"/>
                      </a:lnTo>
                      <a:lnTo>
                        <a:pt x="702" y="1602"/>
                      </a:lnTo>
                      <a:lnTo>
                        <a:pt x="702" y="1001"/>
                      </a:lnTo>
                      <a:lnTo>
                        <a:pt x="1102" y="1001"/>
                      </a:lnTo>
                      <a:lnTo>
                        <a:pt x="1102" y="1602"/>
                      </a:lnTo>
                      <a:lnTo>
                        <a:pt x="1703" y="1602"/>
                      </a:lnTo>
                      <a:lnTo>
                        <a:pt x="1723" y="1601"/>
                      </a:lnTo>
                      <a:lnTo>
                        <a:pt x="1758" y="1586"/>
                      </a:lnTo>
                      <a:lnTo>
                        <a:pt x="1773" y="1572"/>
                      </a:lnTo>
                      <a:lnTo>
                        <a:pt x="1786" y="1557"/>
                      </a:lnTo>
                      <a:lnTo>
                        <a:pt x="1802" y="1521"/>
                      </a:lnTo>
                      <a:lnTo>
                        <a:pt x="1802" y="1501"/>
                      </a:lnTo>
                      <a:lnTo>
                        <a:pt x="1802" y="751"/>
                      </a:lnTo>
                      <a:lnTo>
                        <a:pt x="1802" y="745"/>
                      </a:lnTo>
                      <a:lnTo>
                        <a:pt x="1801" y="742"/>
                      </a:lnTo>
                      <a:lnTo>
                        <a:pt x="90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8" name="Freeform 14">
                  <a:extLst>
                    <a:ext uri="{FF2B5EF4-FFF2-40B4-BE49-F238E27FC236}">
                      <a16:creationId xmlns:a16="http://schemas.microsoft.com/office/drawing/2014/main" id="{E13AA14F-D8D4-46A8-8F13-204E959109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4" y="305"/>
                  <a:ext cx="841" cy="394"/>
                </a:xfrm>
                <a:custGeom>
                  <a:avLst/>
                  <a:gdLst>
                    <a:gd name="T0" fmla="*/ 2505 w 2522"/>
                    <a:gd name="T1" fmla="*/ 978 h 1181"/>
                    <a:gd name="T2" fmla="*/ 2162 w 2522"/>
                    <a:gd name="T3" fmla="*/ 694 h 1181"/>
                    <a:gd name="T4" fmla="*/ 2162 w 2522"/>
                    <a:gd name="T5" fmla="*/ 54 h 1181"/>
                    <a:gd name="T6" fmla="*/ 2162 w 2522"/>
                    <a:gd name="T7" fmla="*/ 44 h 1181"/>
                    <a:gd name="T8" fmla="*/ 2155 w 2522"/>
                    <a:gd name="T9" fmla="*/ 26 h 1181"/>
                    <a:gd name="T10" fmla="*/ 2149 w 2522"/>
                    <a:gd name="T11" fmla="*/ 18 h 1181"/>
                    <a:gd name="T12" fmla="*/ 2141 w 2522"/>
                    <a:gd name="T13" fmla="*/ 13 h 1181"/>
                    <a:gd name="T14" fmla="*/ 2123 w 2522"/>
                    <a:gd name="T15" fmla="*/ 5 h 1181"/>
                    <a:gd name="T16" fmla="*/ 2113 w 2522"/>
                    <a:gd name="T17" fmla="*/ 5 h 1181"/>
                    <a:gd name="T18" fmla="*/ 1812 w 2522"/>
                    <a:gd name="T19" fmla="*/ 5 h 1181"/>
                    <a:gd name="T20" fmla="*/ 1802 w 2522"/>
                    <a:gd name="T21" fmla="*/ 5 h 1181"/>
                    <a:gd name="T22" fmla="*/ 1783 w 2522"/>
                    <a:gd name="T23" fmla="*/ 13 h 1181"/>
                    <a:gd name="T24" fmla="*/ 1776 w 2522"/>
                    <a:gd name="T25" fmla="*/ 18 h 1181"/>
                    <a:gd name="T26" fmla="*/ 1770 w 2522"/>
                    <a:gd name="T27" fmla="*/ 26 h 1181"/>
                    <a:gd name="T28" fmla="*/ 1763 w 2522"/>
                    <a:gd name="T29" fmla="*/ 44 h 1181"/>
                    <a:gd name="T30" fmla="*/ 1762 w 2522"/>
                    <a:gd name="T31" fmla="*/ 54 h 1181"/>
                    <a:gd name="T32" fmla="*/ 1762 w 2522"/>
                    <a:gd name="T33" fmla="*/ 360 h 1181"/>
                    <a:gd name="T34" fmla="*/ 1380 w 2522"/>
                    <a:gd name="T35" fmla="*/ 41 h 1181"/>
                    <a:gd name="T36" fmla="*/ 1354 w 2522"/>
                    <a:gd name="T37" fmla="*/ 23 h 1181"/>
                    <a:gd name="T38" fmla="*/ 1295 w 2522"/>
                    <a:gd name="T39" fmla="*/ 1 h 1181"/>
                    <a:gd name="T40" fmla="*/ 1262 w 2522"/>
                    <a:gd name="T41" fmla="*/ 0 h 1181"/>
                    <a:gd name="T42" fmla="*/ 1227 w 2522"/>
                    <a:gd name="T43" fmla="*/ 1 h 1181"/>
                    <a:gd name="T44" fmla="*/ 1168 w 2522"/>
                    <a:gd name="T45" fmla="*/ 23 h 1181"/>
                    <a:gd name="T46" fmla="*/ 1142 w 2522"/>
                    <a:gd name="T47" fmla="*/ 41 h 1181"/>
                    <a:gd name="T48" fmla="*/ 17 w 2522"/>
                    <a:gd name="T49" fmla="*/ 978 h 1181"/>
                    <a:gd name="T50" fmla="*/ 10 w 2522"/>
                    <a:gd name="T51" fmla="*/ 985 h 1181"/>
                    <a:gd name="T52" fmla="*/ 1 w 2522"/>
                    <a:gd name="T53" fmla="*/ 1001 h 1181"/>
                    <a:gd name="T54" fmla="*/ 0 w 2522"/>
                    <a:gd name="T55" fmla="*/ 1012 h 1181"/>
                    <a:gd name="T56" fmla="*/ 0 w 2522"/>
                    <a:gd name="T57" fmla="*/ 1023 h 1181"/>
                    <a:gd name="T58" fmla="*/ 6 w 2522"/>
                    <a:gd name="T59" fmla="*/ 1040 h 1181"/>
                    <a:gd name="T60" fmla="*/ 12 w 2522"/>
                    <a:gd name="T61" fmla="*/ 1048 h 1181"/>
                    <a:gd name="T62" fmla="*/ 108 w 2522"/>
                    <a:gd name="T63" fmla="*/ 1164 h 1181"/>
                    <a:gd name="T64" fmla="*/ 122 w 2522"/>
                    <a:gd name="T65" fmla="*/ 1177 h 1181"/>
                    <a:gd name="T66" fmla="*/ 141 w 2522"/>
                    <a:gd name="T67" fmla="*/ 1181 h 1181"/>
                    <a:gd name="T68" fmla="*/ 160 w 2522"/>
                    <a:gd name="T69" fmla="*/ 1181 h 1181"/>
                    <a:gd name="T70" fmla="*/ 179 w 2522"/>
                    <a:gd name="T71" fmla="*/ 1171 h 1181"/>
                    <a:gd name="T72" fmla="*/ 1262 w 2522"/>
                    <a:gd name="T73" fmla="*/ 268 h 1181"/>
                    <a:gd name="T74" fmla="*/ 2344 w 2522"/>
                    <a:gd name="T75" fmla="*/ 1171 h 1181"/>
                    <a:gd name="T76" fmla="*/ 2358 w 2522"/>
                    <a:gd name="T77" fmla="*/ 1180 h 1181"/>
                    <a:gd name="T78" fmla="*/ 2377 w 2522"/>
                    <a:gd name="T79" fmla="*/ 1181 h 1181"/>
                    <a:gd name="T80" fmla="*/ 2383 w 2522"/>
                    <a:gd name="T81" fmla="*/ 1181 h 1181"/>
                    <a:gd name="T82" fmla="*/ 2401 w 2522"/>
                    <a:gd name="T83" fmla="*/ 1177 h 1181"/>
                    <a:gd name="T84" fmla="*/ 2414 w 2522"/>
                    <a:gd name="T85" fmla="*/ 1164 h 1181"/>
                    <a:gd name="T86" fmla="*/ 2512 w 2522"/>
                    <a:gd name="T87" fmla="*/ 1048 h 1181"/>
                    <a:gd name="T88" fmla="*/ 2518 w 2522"/>
                    <a:gd name="T89" fmla="*/ 1040 h 1181"/>
                    <a:gd name="T90" fmla="*/ 2522 w 2522"/>
                    <a:gd name="T91" fmla="*/ 1023 h 1181"/>
                    <a:gd name="T92" fmla="*/ 2522 w 2522"/>
                    <a:gd name="T93" fmla="*/ 1012 h 1181"/>
                    <a:gd name="T94" fmla="*/ 2521 w 2522"/>
                    <a:gd name="T95" fmla="*/ 1001 h 1181"/>
                    <a:gd name="T96" fmla="*/ 2512 w 2522"/>
                    <a:gd name="T97" fmla="*/ 985 h 1181"/>
                    <a:gd name="T98" fmla="*/ 2505 w 2522"/>
                    <a:gd name="T99" fmla="*/ 978 h 1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522" h="1181">
                      <a:moveTo>
                        <a:pt x="2505" y="978"/>
                      </a:moveTo>
                      <a:lnTo>
                        <a:pt x="2162" y="694"/>
                      </a:lnTo>
                      <a:lnTo>
                        <a:pt x="2162" y="54"/>
                      </a:lnTo>
                      <a:lnTo>
                        <a:pt x="2162" y="44"/>
                      </a:lnTo>
                      <a:lnTo>
                        <a:pt x="2155" y="26"/>
                      </a:lnTo>
                      <a:lnTo>
                        <a:pt x="2149" y="18"/>
                      </a:lnTo>
                      <a:lnTo>
                        <a:pt x="2141" y="13"/>
                      </a:lnTo>
                      <a:lnTo>
                        <a:pt x="2123" y="5"/>
                      </a:lnTo>
                      <a:lnTo>
                        <a:pt x="2113" y="5"/>
                      </a:lnTo>
                      <a:lnTo>
                        <a:pt x="1812" y="5"/>
                      </a:lnTo>
                      <a:lnTo>
                        <a:pt x="1802" y="5"/>
                      </a:lnTo>
                      <a:lnTo>
                        <a:pt x="1783" y="13"/>
                      </a:lnTo>
                      <a:lnTo>
                        <a:pt x="1776" y="18"/>
                      </a:lnTo>
                      <a:lnTo>
                        <a:pt x="1770" y="26"/>
                      </a:lnTo>
                      <a:lnTo>
                        <a:pt x="1763" y="44"/>
                      </a:lnTo>
                      <a:lnTo>
                        <a:pt x="1762" y="54"/>
                      </a:lnTo>
                      <a:lnTo>
                        <a:pt x="1762" y="360"/>
                      </a:lnTo>
                      <a:lnTo>
                        <a:pt x="1380" y="41"/>
                      </a:lnTo>
                      <a:lnTo>
                        <a:pt x="1354" y="23"/>
                      </a:lnTo>
                      <a:lnTo>
                        <a:pt x="1295" y="1"/>
                      </a:lnTo>
                      <a:lnTo>
                        <a:pt x="1262" y="0"/>
                      </a:lnTo>
                      <a:lnTo>
                        <a:pt x="1227" y="1"/>
                      </a:lnTo>
                      <a:lnTo>
                        <a:pt x="1168" y="23"/>
                      </a:lnTo>
                      <a:lnTo>
                        <a:pt x="1142" y="41"/>
                      </a:lnTo>
                      <a:lnTo>
                        <a:pt x="17" y="978"/>
                      </a:lnTo>
                      <a:lnTo>
                        <a:pt x="10" y="985"/>
                      </a:lnTo>
                      <a:lnTo>
                        <a:pt x="1" y="1001"/>
                      </a:lnTo>
                      <a:lnTo>
                        <a:pt x="0" y="1012"/>
                      </a:lnTo>
                      <a:lnTo>
                        <a:pt x="0" y="1023"/>
                      </a:lnTo>
                      <a:lnTo>
                        <a:pt x="6" y="1040"/>
                      </a:lnTo>
                      <a:lnTo>
                        <a:pt x="12" y="1048"/>
                      </a:lnTo>
                      <a:lnTo>
                        <a:pt x="108" y="1164"/>
                      </a:lnTo>
                      <a:lnTo>
                        <a:pt x="122" y="1177"/>
                      </a:lnTo>
                      <a:lnTo>
                        <a:pt x="141" y="1181"/>
                      </a:lnTo>
                      <a:lnTo>
                        <a:pt x="160" y="1181"/>
                      </a:lnTo>
                      <a:lnTo>
                        <a:pt x="179" y="1171"/>
                      </a:lnTo>
                      <a:lnTo>
                        <a:pt x="1262" y="268"/>
                      </a:lnTo>
                      <a:lnTo>
                        <a:pt x="2344" y="1171"/>
                      </a:lnTo>
                      <a:lnTo>
                        <a:pt x="2358" y="1180"/>
                      </a:lnTo>
                      <a:lnTo>
                        <a:pt x="2377" y="1181"/>
                      </a:lnTo>
                      <a:lnTo>
                        <a:pt x="2383" y="1181"/>
                      </a:lnTo>
                      <a:lnTo>
                        <a:pt x="2401" y="1177"/>
                      </a:lnTo>
                      <a:lnTo>
                        <a:pt x="2414" y="1164"/>
                      </a:lnTo>
                      <a:lnTo>
                        <a:pt x="2512" y="1048"/>
                      </a:lnTo>
                      <a:lnTo>
                        <a:pt x="2518" y="1040"/>
                      </a:lnTo>
                      <a:lnTo>
                        <a:pt x="2522" y="1023"/>
                      </a:lnTo>
                      <a:lnTo>
                        <a:pt x="2522" y="1012"/>
                      </a:lnTo>
                      <a:lnTo>
                        <a:pt x="2521" y="1001"/>
                      </a:lnTo>
                      <a:lnTo>
                        <a:pt x="2512" y="985"/>
                      </a:lnTo>
                      <a:lnTo>
                        <a:pt x="2505" y="9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5C7F552E-2F2C-476B-BDF9-0C3593816EC0}"/>
                  </a:ext>
                </a:extLst>
              </p:cNvPr>
              <p:cNvSpPr/>
              <p:nvPr/>
            </p:nvSpPr>
            <p:spPr>
              <a:xfrm>
                <a:off x="883333" y="3037425"/>
                <a:ext cx="177525" cy="177525"/>
              </a:xfrm>
              <a:prstGeom prst="ellipse">
                <a:avLst/>
              </a:prstGeom>
              <a:solidFill>
                <a:srgbClr val="6C6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5</a:t>
                </a:r>
                <a:endParaRPr kumimoji="0" lang="ko-KR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C77FE53B-CD33-43C1-8B9D-5F70E8EB8C19}"/>
                  </a:ext>
                </a:extLst>
              </p:cNvPr>
              <p:cNvSpPr/>
              <p:nvPr/>
            </p:nvSpPr>
            <p:spPr>
              <a:xfrm>
                <a:off x="851124" y="4971292"/>
                <a:ext cx="177525" cy="177525"/>
              </a:xfrm>
              <a:prstGeom prst="ellipse">
                <a:avLst/>
              </a:prstGeom>
              <a:solidFill>
                <a:srgbClr val="6C6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off</a:t>
                </a:r>
                <a:endParaRPr kumimoji="0" lang="ko-KR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7" name="그룹 26"/>
            <p:cNvGrpSpPr/>
            <p:nvPr/>
          </p:nvGrpSpPr>
          <p:grpSpPr>
            <a:xfrm>
              <a:off x="493486" y="348343"/>
              <a:ext cx="11393714" cy="566057"/>
              <a:chOff x="493486" y="348343"/>
              <a:chExt cx="11393714" cy="566057"/>
            </a:xfrm>
          </p:grpSpPr>
          <p:sp>
            <p:nvSpPr>
              <p:cNvPr id="2" name="양쪽 모서리가 둥근 사각형 1"/>
              <p:cNvSpPr/>
              <p:nvPr/>
            </p:nvSpPr>
            <p:spPr>
              <a:xfrm>
                <a:off x="493486" y="348343"/>
                <a:ext cx="11393714" cy="566057"/>
              </a:xfrm>
              <a:prstGeom prst="round2SameRect">
                <a:avLst>
                  <a:gd name="adj1" fmla="val 34856"/>
                  <a:gd name="adj2" fmla="val 0"/>
                </a:avLst>
              </a:prstGeom>
              <a:solidFill>
                <a:srgbClr val="B1A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Herstory</a:t>
                </a:r>
              </a:p>
            </p:txBody>
          </p:sp>
          <p:sp>
            <p:nvSpPr>
              <p:cNvPr id="6" name="한쪽 모서리가 둥근 사각형 5"/>
              <p:cNvSpPr/>
              <p:nvPr/>
            </p:nvSpPr>
            <p:spPr>
              <a:xfrm>
                <a:off x="9681028" y="348343"/>
                <a:ext cx="2206172" cy="566057"/>
              </a:xfrm>
              <a:prstGeom prst="round1Rect">
                <a:avLst>
                  <a:gd name="adj" fmla="val 29287"/>
                </a:avLst>
              </a:prstGeom>
              <a:solidFill>
                <a:srgbClr val="A7A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6" name="모서리가 둥근 직사각형 25"/>
              <p:cNvSpPr/>
              <p:nvPr/>
            </p:nvSpPr>
            <p:spPr>
              <a:xfrm>
                <a:off x="6724650" y="489856"/>
                <a:ext cx="2603500" cy="28302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0ACDF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Gender-Based Violence</a:t>
                </a:r>
                <a:endPara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B0ACDF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5" name="자유형 24">
                <a:extLst>
                  <a:ext uri="{FF2B5EF4-FFF2-40B4-BE49-F238E27FC236}">
                    <a16:creationId xmlns:a16="http://schemas.microsoft.com/office/drawing/2014/main" id="{19813B03-EA50-4633-810C-A260E09EEFB2}"/>
                  </a:ext>
                </a:extLst>
              </p:cNvPr>
              <p:cNvSpPr/>
              <p:nvPr/>
            </p:nvSpPr>
            <p:spPr>
              <a:xfrm>
                <a:off x="9031252" y="548140"/>
                <a:ext cx="166824" cy="166458"/>
              </a:xfrm>
              <a:custGeom>
                <a:avLst/>
                <a:gdLst>
                  <a:gd name="connsiteX0" fmla="*/ 110490 w 279199"/>
                  <a:gd name="connsiteY0" fmla="*/ 34833 h 278586"/>
                  <a:gd name="connsiteX1" fmla="*/ 34833 w 279199"/>
                  <a:gd name="connsiteY1" fmla="*/ 110490 h 278586"/>
                  <a:gd name="connsiteX2" fmla="*/ 110490 w 279199"/>
                  <a:gd name="connsiteY2" fmla="*/ 186147 h 278586"/>
                  <a:gd name="connsiteX3" fmla="*/ 186147 w 279199"/>
                  <a:gd name="connsiteY3" fmla="*/ 110490 h 278586"/>
                  <a:gd name="connsiteX4" fmla="*/ 110490 w 279199"/>
                  <a:gd name="connsiteY4" fmla="*/ 34833 h 278586"/>
                  <a:gd name="connsiteX5" fmla="*/ 110490 w 279199"/>
                  <a:gd name="connsiteY5" fmla="*/ 0 h 278586"/>
                  <a:gd name="connsiteX6" fmla="*/ 220980 w 279199"/>
                  <a:gd name="connsiteY6" fmla="*/ 110490 h 278586"/>
                  <a:gd name="connsiteX7" fmla="*/ 212297 w 279199"/>
                  <a:gd name="connsiteY7" fmla="*/ 153498 h 278586"/>
                  <a:gd name="connsiteX8" fmla="*/ 201537 w 279199"/>
                  <a:gd name="connsiteY8" fmla="*/ 169457 h 278586"/>
                  <a:gd name="connsiteX9" fmla="*/ 203009 w 279199"/>
                  <a:gd name="connsiteY9" fmla="*/ 170067 h 278586"/>
                  <a:gd name="connsiteX10" fmla="*/ 272504 w 279199"/>
                  <a:gd name="connsiteY10" fmla="*/ 239563 h 278586"/>
                  <a:gd name="connsiteX11" fmla="*/ 272504 w 279199"/>
                  <a:gd name="connsiteY11" fmla="*/ 271892 h 278586"/>
                  <a:gd name="connsiteX12" fmla="*/ 272504 w 279199"/>
                  <a:gd name="connsiteY12" fmla="*/ 271890 h 278586"/>
                  <a:gd name="connsiteX13" fmla="*/ 240175 w 279199"/>
                  <a:gd name="connsiteY13" fmla="*/ 271890 h 278586"/>
                  <a:gd name="connsiteX14" fmla="*/ 170680 w 279199"/>
                  <a:gd name="connsiteY14" fmla="*/ 202396 h 278586"/>
                  <a:gd name="connsiteX15" fmla="*/ 170135 w 279199"/>
                  <a:gd name="connsiteY15" fmla="*/ 201080 h 278586"/>
                  <a:gd name="connsiteX16" fmla="*/ 153498 w 279199"/>
                  <a:gd name="connsiteY16" fmla="*/ 212297 h 278586"/>
                  <a:gd name="connsiteX17" fmla="*/ 110490 w 279199"/>
                  <a:gd name="connsiteY17" fmla="*/ 220980 h 278586"/>
                  <a:gd name="connsiteX18" fmla="*/ 0 w 279199"/>
                  <a:gd name="connsiteY18" fmla="*/ 110490 h 278586"/>
                  <a:gd name="connsiteX19" fmla="*/ 110490 w 279199"/>
                  <a:gd name="connsiteY19" fmla="*/ 0 h 278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79199" h="278586">
                    <a:moveTo>
                      <a:pt x="110490" y="34833"/>
                    </a:moveTo>
                    <a:cubicBezTo>
                      <a:pt x="68706" y="34833"/>
                      <a:pt x="34833" y="68706"/>
                      <a:pt x="34833" y="110490"/>
                    </a:cubicBezTo>
                    <a:cubicBezTo>
                      <a:pt x="34833" y="152274"/>
                      <a:pt x="68706" y="186147"/>
                      <a:pt x="110490" y="186147"/>
                    </a:cubicBezTo>
                    <a:cubicBezTo>
                      <a:pt x="152274" y="186147"/>
                      <a:pt x="186147" y="152274"/>
                      <a:pt x="186147" y="110490"/>
                    </a:cubicBezTo>
                    <a:cubicBezTo>
                      <a:pt x="186147" y="68706"/>
                      <a:pt x="152274" y="34833"/>
                      <a:pt x="110490" y="34833"/>
                    </a:cubicBezTo>
                    <a:close/>
                    <a:moveTo>
                      <a:pt x="110490" y="0"/>
                    </a:moveTo>
                    <a:cubicBezTo>
                      <a:pt x="171512" y="0"/>
                      <a:pt x="220980" y="49468"/>
                      <a:pt x="220980" y="110490"/>
                    </a:cubicBezTo>
                    <a:cubicBezTo>
                      <a:pt x="220980" y="125746"/>
                      <a:pt x="217888" y="140279"/>
                      <a:pt x="212297" y="153498"/>
                    </a:cubicBezTo>
                    <a:lnTo>
                      <a:pt x="201537" y="169457"/>
                    </a:lnTo>
                    <a:lnTo>
                      <a:pt x="203009" y="170067"/>
                    </a:lnTo>
                    <a:cubicBezTo>
                      <a:pt x="226174" y="193232"/>
                      <a:pt x="249339" y="216398"/>
                      <a:pt x="272504" y="239563"/>
                    </a:cubicBezTo>
                    <a:cubicBezTo>
                      <a:pt x="281431" y="248490"/>
                      <a:pt x="281431" y="262965"/>
                      <a:pt x="272504" y="271892"/>
                    </a:cubicBezTo>
                    <a:lnTo>
                      <a:pt x="272504" y="271890"/>
                    </a:lnTo>
                    <a:cubicBezTo>
                      <a:pt x="263576" y="280818"/>
                      <a:pt x="249102" y="280818"/>
                      <a:pt x="240175" y="271890"/>
                    </a:cubicBezTo>
                    <a:lnTo>
                      <a:pt x="170680" y="202396"/>
                    </a:lnTo>
                    <a:lnTo>
                      <a:pt x="170135" y="201080"/>
                    </a:lnTo>
                    <a:lnTo>
                      <a:pt x="153498" y="212297"/>
                    </a:lnTo>
                    <a:cubicBezTo>
                      <a:pt x="140279" y="217888"/>
                      <a:pt x="125746" y="220980"/>
                      <a:pt x="110490" y="220980"/>
                    </a:cubicBezTo>
                    <a:cubicBezTo>
                      <a:pt x="49468" y="220980"/>
                      <a:pt x="0" y="171512"/>
                      <a:pt x="0" y="110490"/>
                    </a:cubicBezTo>
                    <a:cubicBezTo>
                      <a:pt x="0" y="49468"/>
                      <a:pt x="49468" y="0"/>
                      <a:pt x="110490" y="0"/>
                    </a:cubicBezTo>
                    <a:close/>
                  </a:path>
                </a:pathLst>
              </a:custGeom>
              <a:solidFill>
                <a:srgbClr val="B0AC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sp>
        <p:nvSpPr>
          <p:cNvPr id="4" name="자유형 3"/>
          <p:cNvSpPr/>
          <p:nvPr/>
        </p:nvSpPr>
        <p:spPr>
          <a:xfrm>
            <a:off x="1753903" y="3579509"/>
            <a:ext cx="9125272" cy="47047"/>
          </a:xfrm>
          <a:custGeom>
            <a:avLst/>
            <a:gdLst>
              <a:gd name="connsiteX0" fmla="*/ 0 w 9363075"/>
              <a:gd name="connsiteY0" fmla="*/ 3324225 h 3324225"/>
              <a:gd name="connsiteX1" fmla="*/ 1371600 w 9363075"/>
              <a:gd name="connsiteY1" fmla="*/ 3019425 h 3324225"/>
              <a:gd name="connsiteX2" fmla="*/ 2667000 w 9363075"/>
              <a:gd name="connsiteY2" fmla="*/ 2371725 h 3324225"/>
              <a:gd name="connsiteX3" fmla="*/ 3990975 w 9363075"/>
              <a:gd name="connsiteY3" fmla="*/ 2028825 h 3324225"/>
              <a:gd name="connsiteX4" fmla="*/ 5381625 w 9363075"/>
              <a:gd name="connsiteY4" fmla="*/ 1666875 h 3324225"/>
              <a:gd name="connsiteX5" fmla="*/ 6743700 w 9363075"/>
              <a:gd name="connsiteY5" fmla="*/ 800100 h 3324225"/>
              <a:gd name="connsiteX6" fmla="*/ 8048625 w 9363075"/>
              <a:gd name="connsiteY6" fmla="*/ 647700 h 3324225"/>
              <a:gd name="connsiteX7" fmla="*/ 9363075 w 9363075"/>
              <a:gd name="connsiteY7" fmla="*/ 0 h 332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63075" h="3324225">
                <a:moveTo>
                  <a:pt x="0" y="3324225"/>
                </a:moveTo>
                <a:lnTo>
                  <a:pt x="1371600" y="3019425"/>
                </a:lnTo>
                <a:lnTo>
                  <a:pt x="2667000" y="2371725"/>
                </a:lnTo>
                <a:lnTo>
                  <a:pt x="3990975" y="2028825"/>
                </a:lnTo>
                <a:lnTo>
                  <a:pt x="5381625" y="1666875"/>
                </a:lnTo>
                <a:lnTo>
                  <a:pt x="6743700" y="800100"/>
                </a:lnTo>
                <a:lnTo>
                  <a:pt x="8048625" y="647700"/>
                </a:lnTo>
                <a:lnTo>
                  <a:pt x="9363075" y="0"/>
                </a:lnTo>
              </a:path>
            </a:pathLst>
          </a:custGeom>
          <a:noFill/>
          <a:ln w="28575">
            <a:solidFill>
              <a:srgbClr val="6C6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363488" y="1772337"/>
            <a:ext cx="3282588" cy="783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May 17</a:t>
            </a:r>
            <a:r>
              <a:rPr kumimoji="0" lang="en-US" altLang="ko-KR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th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2016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Femicide at Gangnam Station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1" name="자유형 60"/>
          <p:cNvSpPr/>
          <p:nvPr/>
        </p:nvSpPr>
        <p:spPr>
          <a:xfrm>
            <a:off x="1853130" y="2283935"/>
            <a:ext cx="448792" cy="981142"/>
          </a:xfrm>
          <a:custGeom>
            <a:avLst/>
            <a:gdLst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11574 w 1921397"/>
              <a:gd name="connsiteY2" fmla="*/ 1759351 h 1759351"/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8399 w 1921397"/>
              <a:gd name="connsiteY2" fmla="*/ 1759351 h 1759351"/>
              <a:gd name="connsiteX0" fmla="*/ 2030726 w 2030726"/>
              <a:gd name="connsiteY0" fmla="*/ 0 h 2734904"/>
              <a:gd name="connsiteX1" fmla="*/ 0 w 2030726"/>
              <a:gd name="connsiteY1" fmla="*/ 2283492 h 2734904"/>
              <a:gd name="connsiteX2" fmla="*/ 8399 w 2030726"/>
              <a:gd name="connsiteY2" fmla="*/ 2734904 h 2734904"/>
              <a:gd name="connsiteX0" fmla="*/ 2022327 w 2022327"/>
              <a:gd name="connsiteY0" fmla="*/ 0 h 2734904"/>
              <a:gd name="connsiteX1" fmla="*/ 11 w 2022327"/>
              <a:gd name="connsiteY1" fmla="*/ 1383629 h 2734904"/>
              <a:gd name="connsiteX2" fmla="*/ 0 w 2022327"/>
              <a:gd name="connsiteY2" fmla="*/ 2734904 h 273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2327" h="2734904">
                <a:moveTo>
                  <a:pt x="2022327" y="0"/>
                </a:moveTo>
                <a:lnTo>
                  <a:pt x="11" y="1383629"/>
                </a:lnTo>
                <a:cubicBezTo>
                  <a:pt x="7" y="1834054"/>
                  <a:pt x="4" y="2284479"/>
                  <a:pt x="0" y="2734904"/>
                </a:cubicBezTo>
              </a:path>
            </a:pathLst>
          </a:custGeom>
          <a:noFill/>
          <a:ln>
            <a:solidFill>
              <a:srgbClr val="B0ACDF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2" name="타원 61"/>
          <p:cNvSpPr/>
          <p:nvPr/>
        </p:nvSpPr>
        <p:spPr>
          <a:xfrm>
            <a:off x="1614761" y="3356992"/>
            <a:ext cx="448791" cy="448791"/>
          </a:xfrm>
          <a:prstGeom prst="ellipse">
            <a:avLst/>
          </a:prstGeom>
          <a:solidFill>
            <a:srgbClr val="6C60E0"/>
          </a:solidFill>
          <a:ln w="0">
            <a:solidFill>
              <a:srgbClr val="B0AC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D77AD0F3-2769-42A8-99B9-52C5A44F28B3}"/>
              </a:ext>
            </a:extLst>
          </p:cNvPr>
          <p:cNvSpPr/>
          <p:nvPr/>
        </p:nvSpPr>
        <p:spPr>
          <a:xfrm>
            <a:off x="3780386" y="3378636"/>
            <a:ext cx="448791" cy="448791"/>
          </a:xfrm>
          <a:prstGeom prst="ellipse">
            <a:avLst/>
          </a:prstGeom>
          <a:solidFill>
            <a:srgbClr val="6C60E0"/>
          </a:solidFill>
          <a:ln w="0">
            <a:solidFill>
              <a:srgbClr val="B0AC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9" name="자유형 60">
            <a:extLst>
              <a:ext uri="{FF2B5EF4-FFF2-40B4-BE49-F238E27FC236}">
                <a16:creationId xmlns:a16="http://schemas.microsoft.com/office/drawing/2014/main" id="{8929C4CE-7CB7-4567-A901-5DE8225D7A52}"/>
              </a:ext>
            </a:extLst>
          </p:cNvPr>
          <p:cNvSpPr/>
          <p:nvPr/>
        </p:nvSpPr>
        <p:spPr>
          <a:xfrm flipH="1">
            <a:off x="4016173" y="4010634"/>
            <a:ext cx="651059" cy="905840"/>
          </a:xfrm>
          <a:custGeom>
            <a:avLst/>
            <a:gdLst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11574 w 1921397"/>
              <a:gd name="connsiteY2" fmla="*/ 1759351 h 1759351"/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8399 w 1921397"/>
              <a:gd name="connsiteY2" fmla="*/ 1759351 h 1759351"/>
              <a:gd name="connsiteX0" fmla="*/ 2030726 w 2030726"/>
              <a:gd name="connsiteY0" fmla="*/ 0 h 2734904"/>
              <a:gd name="connsiteX1" fmla="*/ 0 w 2030726"/>
              <a:gd name="connsiteY1" fmla="*/ 2283492 h 2734904"/>
              <a:gd name="connsiteX2" fmla="*/ 8399 w 2030726"/>
              <a:gd name="connsiteY2" fmla="*/ 2734904 h 2734904"/>
              <a:gd name="connsiteX0" fmla="*/ 2022327 w 2022327"/>
              <a:gd name="connsiteY0" fmla="*/ 0 h 2734904"/>
              <a:gd name="connsiteX1" fmla="*/ 11 w 2022327"/>
              <a:gd name="connsiteY1" fmla="*/ 1383629 h 2734904"/>
              <a:gd name="connsiteX2" fmla="*/ 0 w 2022327"/>
              <a:gd name="connsiteY2" fmla="*/ 2734904 h 273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2327" h="2734904">
                <a:moveTo>
                  <a:pt x="2022327" y="0"/>
                </a:moveTo>
                <a:lnTo>
                  <a:pt x="11" y="1383629"/>
                </a:lnTo>
                <a:cubicBezTo>
                  <a:pt x="7" y="1834054"/>
                  <a:pt x="4" y="2284479"/>
                  <a:pt x="0" y="2734904"/>
                </a:cubicBezTo>
              </a:path>
            </a:pathLst>
          </a:custGeom>
          <a:noFill/>
          <a:ln>
            <a:solidFill>
              <a:srgbClr val="B0ACDF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D693C1E1-83D5-4B12-AC66-4576240904CB}"/>
              </a:ext>
            </a:extLst>
          </p:cNvPr>
          <p:cNvSpPr/>
          <p:nvPr/>
        </p:nvSpPr>
        <p:spPr>
          <a:xfrm>
            <a:off x="3759739" y="5014776"/>
            <a:ext cx="3282588" cy="783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January 30th, 2018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High-profile #MeToo</a:t>
            </a: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304DCEE7-4FCB-4D11-9F19-F34B1E9E2BE5}"/>
              </a:ext>
            </a:extLst>
          </p:cNvPr>
          <p:cNvSpPr/>
          <p:nvPr/>
        </p:nvSpPr>
        <p:spPr>
          <a:xfrm>
            <a:off x="6309968" y="3355113"/>
            <a:ext cx="448791" cy="448791"/>
          </a:xfrm>
          <a:prstGeom prst="ellipse">
            <a:avLst/>
          </a:prstGeom>
          <a:solidFill>
            <a:srgbClr val="6C60E0"/>
          </a:solidFill>
          <a:ln w="0">
            <a:solidFill>
              <a:srgbClr val="B0AC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2" name="자유형 60">
            <a:extLst>
              <a:ext uri="{FF2B5EF4-FFF2-40B4-BE49-F238E27FC236}">
                <a16:creationId xmlns:a16="http://schemas.microsoft.com/office/drawing/2014/main" id="{95C87840-AB6F-46AD-B1FA-62A2C8373C9A}"/>
              </a:ext>
            </a:extLst>
          </p:cNvPr>
          <p:cNvSpPr/>
          <p:nvPr/>
        </p:nvSpPr>
        <p:spPr>
          <a:xfrm>
            <a:off x="6524726" y="1988840"/>
            <a:ext cx="723401" cy="1200935"/>
          </a:xfrm>
          <a:custGeom>
            <a:avLst/>
            <a:gdLst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11574 w 1921397"/>
              <a:gd name="connsiteY2" fmla="*/ 1759351 h 1759351"/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8399 w 1921397"/>
              <a:gd name="connsiteY2" fmla="*/ 1759351 h 1759351"/>
              <a:gd name="connsiteX0" fmla="*/ 2030726 w 2030726"/>
              <a:gd name="connsiteY0" fmla="*/ 0 h 2734904"/>
              <a:gd name="connsiteX1" fmla="*/ 0 w 2030726"/>
              <a:gd name="connsiteY1" fmla="*/ 2283492 h 2734904"/>
              <a:gd name="connsiteX2" fmla="*/ 8399 w 2030726"/>
              <a:gd name="connsiteY2" fmla="*/ 2734904 h 2734904"/>
              <a:gd name="connsiteX0" fmla="*/ 2022327 w 2022327"/>
              <a:gd name="connsiteY0" fmla="*/ 0 h 2734904"/>
              <a:gd name="connsiteX1" fmla="*/ 11 w 2022327"/>
              <a:gd name="connsiteY1" fmla="*/ 1383629 h 2734904"/>
              <a:gd name="connsiteX2" fmla="*/ 0 w 2022327"/>
              <a:gd name="connsiteY2" fmla="*/ 2734904 h 273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2327" h="2734904">
                <a:moveTo>
                  <a:pt x="2022327" y="0"/>
                </a:moveTo>
                <a:lnTo>
                  <a:pt x="11" y="1383629"/>
                </a:lnTo>
                <a:cubicBezTo>
                  <a:pt x="7" y="1834054"/>
                  <a:pt x="4" y="2284479"/>
                  <a:pt x="0" y="2734904"/>
                </a:cubicBezTo>
              </a:path>
            </a:pathLst>
          </a:custGeom>
          <a:noFill/>
          <a:ln>
            <a:solidFill>
              <a:srgbClr val="B0ACDF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1A95C3CB-057A-4ABC-B3C1-AAAEEA1CFFBB}"/>
              </a:ext>
            </a:extLst>
          </p:cNvPr>
          <p:cNvSpPr/>
          <p:nvPr/>
        </p:nvSpPr>
        <p:spPr>
          <a:xfrm>
            <a:off x="7462439" y="1597162"/>
            <a:ext cx="3282588" cy="783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April, 2018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School </a:t>
            </a:r>
            <a:r>
              <a:rPr kumimoji="0" lang="en-US" altLang="ko-K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Metoo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movement</a:t>
            </a: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C6F211C7-DC64-4B22-A687-63C1F80693FE}"/>
              </a:ext>
            </a:extLst>
          </p:cNvPr>
          <p:cNvSpPr/>
          <p:nvPr/>
        </p:nvSpPr>
        <p:spPr>
          <a:xfrm>
            <a:off x="8658206" y="3333496"/>
            <a:ext cx="448791" cy="448791"/>
          </a:xfrm>
          <a:prstGeom prst="ellipse">
            <a:avLst/>
          </a:prstGeom>
          <a:solidFill>
            <a:srgbClr val="6C60E0"/>
          </a:solidFill>
          <a:ln w="0">
            <a:solidFill>
              <a:srgbClr val="B0AC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5" name="자유형 60">
            <a:extLst>
              <a:ext uri="{FF2B5EF4-FFF2-40B4-BE49-F238E27FC236}">
                <a16:creationId xmlns:a16="http://schemas.microsoft.com/office/drawing/2014/main" id="{ED77F142-C7EF-40F8-9449-B804CA2C1A52}"/>
              </a:ext>
            </a:extLst>
          </p:cNvPr>
          <p:cNvSpPr/>
          <p:nvPr/>
        </p:nvSpPr>
        <p:spPr>
          <a:xfrm flipH="1">
            <a:off x="9020321" y="3945784"/>
            <a:ext cx="651059" cy="905840"/>
          </a:xfrm>
          <a:custGeom>
            <a:avLst/>
            <a:gdLst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11574 w 1921397"/>
              <a:gd name="connsiteY2" fmla="*/ 1759351 h 1759351"/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8399 w 1921397"/>
              <a:gd name="connsiteY2" fmla="*/ 1759351 h 1759351"/>
              <a:gd name="connsiteX0" fmla="*/ 2030726 w 2030726"/>
              <a:gd name="connsiteY0" fmla="*/ 0 h 2734904"/>
              <a:gd name="connsiteX1" fmla="*/ 0 w 2030726"/>
              <a:gd name="connsiteY1" fmla="*/ 2283492 h 2734904"/>
              <a:gd name="connsiteX2" fmla="*/ 8399 w 2030726"/>
              <a:gd name="connsiteY2" fmla="*/ 2734904 h 2734904"/>
              <a:gd name="connsiteX0" fmla="*/ 2022327 w 2022327"/>
              <a:gd name="connsiteY0" fmla="*/ 0 h 2734904"/>
              <a:gd name="connsiteX1" fmla="*/ 11 w 2022327"/>
              <a:gd name="connsiteY1" fmla="*/ 1383629 h 2734904"/>
              <a:gd name="connsiteX2" fmla="*/ 0 w 2022327"/>
              <a:gd name="connsiteY2" fmla="*/ 2734904 h 273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2327" h="2734904">
                <a:moveTo>
                  <a:pt x="2022327" y="0"/>
                </a:moveTo>
                <a:lnTo>
                  <a:pt x="11" y="1383629"/>
                </a:lnTo>
                <a:cubicBezTo>
                  <a:pt x="7" y="1834054"/>
                  <a:pt x="4" y="2284479"/>
                  <a:pt x="0" y="2734904"/>
                </a:cubicBezTo>
              </a:path>
            </a:pathLst>
          </a:custGeom>
          <a:noFill/>
          <a:ln>
            <a:solidFill>
              <a:srgbClr val="B0ACDF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F8C47333-8257-44CA-8B36-096BA523C235}"/>
              </a:ext>
            </a:extLst>
          </p:cNvPr>
          <p:cNvSpPr/>
          <p:nvPr/>
        </p:nvSpPr>
        <p:spPr>
          <a:xfrm>
            <a:off x="8925833" y="4869160"/>
            <a:ext cx="3282588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2019</a:t>
            </a: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682F77FF-A91E-4C8E-A8A0-43735D0FA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14" y="1242733"/>
            <a:ext cx="4934729" cy="29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43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/>
          <p:cNvGrpSpPr/>
          <p:nvPr/>
        </p:nvGrpSpPr>
        <p:grpSpPr>
          <a:xfrm>
            <a:off x="399143" y="292598"/>
            <a:ext cx="11393714" cy="6125030"/>
            <a:chOff x="493486" y="348343"/>
            <a:chExt cx="11393714" cy="6125030"/>
          </a:xfrm>
          <a:effectLst>
            <a:outerShdw blurRad="165100" dist="50800" dir="2700000" algn="tl" rotWithShape="0">
              <a:schemeClr val="tx1">
                <a:alpha val="40000"/>
              </a:schemeClr>
            </a:outerShdw>
          </a:effectLst>
        </p:grpSpPr>
        <p:sp>
          <p:nvSpPr>
            <p:cNvPr id="5" name="양쪽 모서리가 둥근 사각형 4"/>
            <p:cNvSpPr/>
            <p:nvPr/>
          </p:nvSpPr>
          <p:spPr>
            <a:xfrm>
              <a:off x="493486" y="914400"/>
              <a:ext cx="11393714" cy="5558971"/>
            </a:xfrm>
            <a:prstGeom prst="round2SameRect">
              <a:avLst>
                <a:gd name="adj1" fmla="val 0"/>
                <a:gd name="adj2" fmla="val 3394"/>
              </a:avLst>
            </a:prstGeom>
            <a:solidFill>
              <a:srgbClr val="F2F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" name="한쪽 모서리가 둥근 사각형 6"/>
            <p:cNvSpPr/>
            <p:nvPr/>
          </p:nvSpPr>
          <p:spPr>
            <a:xfrm rot="16200000" flipH="1">
              <a:off x="-2002971" y="3410857"/>
              <a:ext cx="5558974" cy="566057"/>
            </a:xfrm>
            <a:prstGeom prst="round1Rect">
              <a:avLst>
                <a:gd name="adj" fmla="val 32989"/>
              </a:avLst>
            </a:prstGeom>
            <a:solidFill>
              <a:srgbClr val="E6E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611481" y="2255893"/>
              <a:ext cx="332066" cy="2341508"/>
              <a:chOff x="655381" y="2395195"/>
              <a:chExt cx="405477" cy="2859154"/>
            </a:xfrm>
          </p:grpSpPr>
          <p:sp>
            <p:nvSpPr>
              <p:cNvPr id="8" name="Freeform 9">
                <a:extLst>
                  <a:ext uri="{FF2B5EF4-FFF2-40B4-BE49-F238E27FC236}">
                    <a16:creationId xmlns:a16="http://schemas.microsoft.com/office/drawing/2014/main" id="{8F6AB17A-3FA7-474D-BBEF-83CB2760D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543" y="3137572"/>
                <a:ext cx="141676" cy="186968"/>
              </a:xfrm>
              <a:custGeom>
                <a:avLst/>
                <a:gdLst>
                  <a:gd name="T0" fmla="*/ 1093 w 9310"/>
                  <a:gd name="T1" fmla="*/ 12245 h 12286"/>
                  <a:gd name="T2" fmla="*/ 582 w 9310"/>
                  <a:gd name="T3" fmla="*/ 12007 h 12286"/>
                  <a:gd name="T4" fmla="*/ 279 w 9310"/>
                  <a:gd name="T5" fmla="*/ 11710 h 12286"/>
                  <a:gd name="T6" fmla="*/ 42 w 9310"/>
                  <a:gd name="T7" fmla="*/ 11209 h 12286"/>
                  <a:gd name="T8" fmla="*/ 0 w 9310"/>
                  <a:gd name="T9" fmla="*/ 1919 h 12286"/>
                  <a:gd name="T10" fmla="*/ 117 w 9310"/>
                  <a:gd name="T11" fmla="*/ 1260 h 12286"/>
                  <a:gd name="T12" fmla="*/ 498 w 9310"/>
                  <a:gd name="T13" fmla="*/ 629 h 12286"/>
                  <a:gd name="T14" fmla="*/ 1088 w 9310"/>
                  <a:gd name="T15" fmla="*/ 189 h 12286"/>
                  <a:gd name="T16" fmla="*/ 1821 w 9310"/>
                  <a:gd name="T17" fmla="*/ 1 h 12286"/>
                  <a:gd name="T18" fmla="*/ 7682 w 9310"/>
                  <a:gd name="T19" fmla="*/ 22 h 12286"/>
                  <a:gd name="T20" fmla="*/ 8385 w 9310"/>
                  <a:gd name="T21" fmla="*/ 278 h 12286"/>
                  <a:gd name="T22" fmla="*/ 8929 w 9310"/>
                  <a:gd name="T23" fmla="*/ 772 h 12286"/>
                  <a:gd name="T24" fmla="*/ 9250 w 9310"/>
                  <a:gd name="T25" fmla="*/ 1440 h 12286"/>
                  <a:gd name="T26" fmla="*/ 9310 w 9310"/>
                  <a:gd name="T27" fmla="*/ 8471 h 12286"/>
                  <a:gd name="T28" fmla="*/ 9201 w 9310"/>
                  <a:gd name="T29" fmla="*/ 8777 h 12286"/>
                  <a:gd name="T30" fmla="*/ 8880 w 9310"/>
                  <a:gd name="T31" fmla="*/ 8949 h 12286"/>
                  <a:gd name="T32" fmla="*/ 8601 w 9310"/>
                  <a:gd name="T33" fmla="*/ 8894 h 12286"/>
                  <a:gd name="T34" fmla="*/ 8370 w 9310"/>
                  <a:gd name="T35" fmla="*/ 8615 h 12286"/>
                  <a:gd name="T36" fmla="*/ 8349 w 9310"/>
                  <a:gd name="T37" fmla="*/ 1870 h 12286"/>
                  <a:gd name="T38" fmla="*/ 8255 w 9310"/>
                  <a:gd name="T39" fmla="*/ 1503 h 12286"/>
                  <a:gd name="T40" fmla="*/ 8035 w 9310"/>
                  <a:gd name="T41" fmla="*/ 1209 h 12286"/>
                  <a:gd name="T42" fmla="*/ 7720 w 9310"/>
                  <a:gd name="T43" fmla="*/ 1018 h 12286"/>
                  <a:gd name="T44" fmla="*/ 7390 w 9310"/>
                  <a:gd name="T45" fmla="*/ 960 h 12286"/>
                  <a:gd name="T46" fmla="*/ 1680 w 9310"/>
                  <a:gd name="T47" fmla="*/ 989 h 12286"/>
                  <a:gd name="T48" fmla="*/ 1346 w 9310"/>
                  <a:gd name="T49" fmla="*/ 1150 h 12286"/>
                  <a:gd name="T50" fmla="*/ 1098 w 9310"/>
                  <a:gd name="T51" fmla="*/ 1423 h 12286"/>
                  <a:gd name="T52" fmla="*/ 970 w 9310"/>
                  <a:gd name="T53" fmla="*/ 1774 h 12286"/>
                  <a:gd name="T54" fmla="*/ 962 w 9310"/>
                  <a:gd name="T55" fmla="*/ 10904 h 12286"/>
                  <a:gd name="T56" fmla="*/ 1091 w 9310"/>
                  <a:gd name="T57" fmla="*/ 11185 h 12286"/>
                  <a:gd name="T58" fmla="*/ 1405 w 9310"/>
                  <a:gd name="T59" fmla="*/ 11326 h 12286"/>
                  <a:gd name="T60" fmla="*/ 1677 w 9310"/>
                  <a:gd name="T61" fmla="*/ 11273 h 12286"/>
                  <a:gd name="T62" fmla="*/ 4346 w 9310"/>
                  <a:gd name="T63" fmla="*/ 8559 h 12286"/>
                  <a:gd name="T64" fmla="*/ 4655 w 9310"/>
                  <a:gd name="T65" fmla="*/ 8448 h 12286"/>
                  <a:gd name="T66" fmla="*/ 4964 w 9310"/>
                  <a:gd name="T67" fmla="*/ 8559 h 12286"/>
                  <a:gd name="T68" fmla="*/ 7633 w 9310"/>
                  <a:gd name="T69" fmla="*/ 11273 h 12286"/>
                  <a:gd name="T70" fmla="*/ 7902 w 9310"/>
                  <a:gd name="T71" fmla="*/ 11326 h 12286"/>
                  <a:gd name="T72" fmla="*/ 8215 w 9310"/>
                  <a:gd name="T73" fmla="*/ 11182 h 12286"/>
                  <a:gd name="T74" fmla="*/ 8349 w 9310"/>
                  <a:gd name="T75" fmla="*/ 10897 h 12286"/>
                  <a:gd name="T76" fmla="*/ 8408 w 9310"/>
                  <a:gd name="T77" fmla="*/ 10618 h 12286"/>
                  <a:gd name="T78" fmla="*/ 8687 w 9310"/>
                  <a:gd name="T79" fmla="*/ 10387 h 12286"/>
                  <a:gd name="T80" fmla="*/ 8974 w 9310"/>
                  <a:gd name="T81" fmla="*/ 10387 h 12286"/>
                  <a:gd name="T82" fmla="*/ 9253 w 9310"/>
                  <a:gd name="T83" fmla="*/ 10618 h 12286"/>
                  <a:gd name="T84" fmla="*/ 9309 w 9310"/>
                  <a:gd name="T85" fmla="*/ 10920 h 12286"/>
                  <a:gd name="T86" fmla="*/ 9174 w 9310"/>
                  <a:gd name="T87" fmla="*/ 11466 h 12286"/>
                  <a:gd name="T88" fmla="*/ 8890 w 9310"/>
                  <a:gd name="T89" fmla="*/ 11865 h 12286"/>
                  <a:gd name="T90" fmla="*/ 8474 w 9310"/>
                  <a:gd name="T91" fmla="*/ 12151 h 12286"/>
                  <a:gd name="T92" fmla="*/ 7913 w 9310"/>
                  <a:gd name="T93" fmla="*/ 12286 h 12286"/>
                  <a:gd name="T94" fmla="*/ 7489 w 9310"/>
                  <a:gd name="T95" fmla="*/ 12242 h 12286"/>
                  <a:gd name="T96" fmla="*/ 6997 w 9310"/>
                  <a:gd name="T97" fmla="*/ 12001 h 12286"/>
                  <a:gd name="T98" fmla="*/ 2472 w 9310"/>
                  <a:gd name="T99" fmla="*/ 11859 h 12286"/>
                  <a:gd name="T100" fmla="*/ 2080 w 9310"/>
                  <a:gd name="T101" fmla="*/ 12145 h 12286"/>
                  <a:gd name="T102" fmla="*/ 1545 w 9310"/>
                  <a:gd name="T103" fmla="*/ 12285 h 12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10" h="12286">
                    <a:moveTo>
                      <a:pt x="1447" y="12286"/>
                    </a:moveTo>
                    <a:lnTo>
                      <a:pt x="1375" y="12286"/>
                    </a:lnTo>
                    <a:lnTo>
                      <a:pt x="1232" y="12272"/>
                    </a:lnTo>
                    <a:lnTo>
                      <a:pt x="1093" y="12245"/>
                    </a:lnTo>
                    <a:lnTo>
                      <a:pt x="957" y="12203"/>
                    </a:lnTo>
                    <a:lnTo>
                      <a:pt x="826" y="12150"/>
                    </a:lnTo>
                    <a:lnTo>
                      <a:pt x="700" y="12085"/>
                    </a:lnTo>
                    <a:lnTo>
                      <a:pt x="582" y="12007"/>
                    </a:lnTo>
                    <a:lnTo>
                      <a:pt x="471" y="11918"/>
                    </a:lnTo>
                    <a:lnTo>
                      <a:pt x="419" y="11869"/>
                    </a:lnTo>
                    <a:lnTo>
                      <a:pt x="370" y="11818"/>
                    </a:lnTo>
                    <a:lnTo>
                      <a:pt x="279" y="11710"/>
                    </a:lnTo>
                    <a:lnTo>
                      <a:pt x="202" y="11595"/>
                    </a:lnTo>
                    <a:lnTo>
                      <a:pt x="135" y="11471"/>
                    </a:lnTo>
                    <a:lnTo>
                      <a:pt x="82" y="11343"/>
                    </a:lnTo>
                    <a:lnTo>
                      <a:pt x="42" y="11209"/>
                    </a:lnTo>
                    <a:lnTo>
                      <a:pt x="14" y="11070"/>
                    </a:lnTo>
                    <a:lnTo>
                      <a:pt x="1" y="10927"/>
                    </a:lnTo>
                    <a:lnTo>
                      <a:pt x="0" y="10855"/>
                    </a:lnTo>
                    <a:lnTo>
                      <a:pt x="0" y="1919"/>
                    </a:lnTo>
                    <a:lnTo>
                      <a:pt x="1" y="1821"/>
                    </a:lnTo>
                    <a:lnTo>
                      <a:pt x="22" y="1627"/>
                    </a:lnTo>
                    <a:lnTo>
                      <a:pt x="60" y="1440"/>
                    </a:lnTo>
                    <a:lnTo>
                      <a:pt x="117" y="1260"/>
                    </a:lnTo>
                    <a:lnTo>
                      <a:pt x="189" y="1089"/>
                    </a:lnTo>
                    <a:lnTo>
                      <a:pt x="278" y="924"/>
                    </a:lnTo>
                    <a:lnTo>
                      <a:pt x="382" y="772"/>
                    </a:lnTo>
                    <a:lnTo>
                      <a:pt x="498" y="629"/>
                    </a:lnTo>
                    <a:lnTo>
                      <a:pt x="629" y="498"/>
                    </a:lnTo>
                    <a:lnTo>
                      <a:pt x="772" y="382"/>
                    </a:lnTo>
                    <a:lnTo>
                      <a:pt x="924" y="278"/>
                    </a:lnTo>
                    <a:lnTo>
                      <a:pt x="1088" y="189"/>
                    </a:lnTo>
                    <a:lnTo>
                      <a:pt x="1260" y="117"/>
                    </a:lnTo>
                    <a:lnTo>
                      <a:pt x="1440" y="60"/>
                    </a:lnTo>
                    <a:lnTo>
                      <a:pt x="1627" y="22"/>
                    </a:lnTo>
                    <a:lnTo>
                      <a:pt x="1821" y="1"/>
                    </a:lnTo>
                    <a:lnTo>
                      <a:pt x="1919" y="0"/>
                    </a:lnTo>
                    <a:lnTo>
                      <a:pt x="7390" y="0"/>
                    </a:lnTo>
                    <a:lnTo>
                      <a:pt x="7489" y="1"/>
                    </a:lnTo>
                    <a:lnTo>
                      <a:pt x="7682" y="22"/>
                    </a:lnTo>
                    <a:lnTo>
                      <a:pt x="7869" y="60"/>
                    </a:lnTo>
                    <a:lnTo>
                      <a:pt x="8049" y="117"/>
                    </a:lnTo>
                    <a:lnTo>
                      <a:pt x="8222" y="189"/>
                    </a:lnTo>
                    <a:lnTo>
                      <a:pt x="8385" y="278"/>
                    </a:lnTo>
                    <a:lnTo>
                      <a:pt x="8539" y="382"/>
                    </a:lnTo>
                    <a:lnTo>
                      <a:pt x="8681" y="498"/>
                    </a:lnTo>
                    <a:lnTo>
                      <a:pt x="8811" y="629"/>
                    </a:lnTo>
                    <a:lnTo>
                      <a:pt x="8929" y="772"/>
                    </a:lnTo>
                    <a:lnTo>
                      <a:pt x="9033" y="924"/>
                    </a:lnTo>
                    <a:lnTo>
                      <a:pt x="9120" y="1089"/>
                    </a:lnTo>
                    <a:lnTo>
                      <a:pt x="9194" y="1260"/>
                    </a:lnTo>
                    <a:lnTo>
                      <a:pt x="9250" y="1440"/>
                    </a:lnTo>
                    <a:lnTo>
                      <a:pt x="9289" y="1627"/>
                    </a:lnTo>
                    <a:lnTo>
                      <a:pt x="9308" y="1821"/>
                    </a:lnTo>
                    <a:lnTo>
                      <a:pt x="9310" y="1919"/>
                    </a:lnTo>
                    <a:lnTo>
                      <a:pt x="9310" y="8471"/>
                    </a:lnTo>
                    <a:lnTo>
                      <a:pt x="9308" y="8521"/>
                    </a:lnTo>
                    <a:lnTo>
                      <a:pt x="9289" y="8615"/>
                    </a:lnTo>
                    <a:lnTo>
                      <a:pt x="9253" y="8700"/>
                    </a:lnTo>
                    <a:lnTo>
                      <a:pt x="9201" y="8777"/>
                    </a:lnTo>
                    <a:lnTo>
                      <a:pt x="9136" y="8842"/>
                    </a:lnTo>
                    <a:lnTo>
                      <a:pt x="9058" y="8894"/>
                    </a:lnTo>
                    <a:lnTo>
                      <a:pt x="8974" y="8930"/>
                    </a:lnTo>
                    <a:lnTo>
                      <a:pt x="8880" y="8949"/>
                    </a:lnTo>
                    <a:lnTo>
                      <a:pt x="8830" y="8952"/>
                    </a:lnTo>
                    <a:lnTo>
                      <a:pt x="8781" y="8949"/>
                    </a:lnTo>
                    <a:lnTo>
                      <a:pt x="8687" y="8930"/>
                    </a:lnTo>
                    <a:lnTo>
                      <a:pt x="8601" y="8894"/>
                    </a:lnTo>
                    <a:lnTo>
                      <a:pt x="8524" y="8842"/>
                    </a:lnTo>
                    <a:lnTo>
                      <a:pt x="8460" y="8777"/>
                    </a:lnTo>
                    <a:lnTo>
                      <a:pt x="8408" y="8700"/>
                    </a:lnTo>
                    <a:lnTo>
                      <a:pt x="8370" y="8615"/>
                    </a:lnTo>
                    <a:lnTo>
                      <a:pt x="8352" y="8521"/>
                    </a:lnTo>
                    <a:lnTo>
                      <a:pt x="8350" y="8471"/>
                    </a:lnTo>
                    <a:lnTo>
                      <a:pt x="8350" y="1919"/>
                    </a:lnTo>
                    <a:lnTo>
                      <a:pt x="8349" y="1870"/>
                    </a:lnTo>
                    <a:lnTo>
                      <a:pt x="8340" y="1774"/>
                    </a:lnTo>
                    <a:lnTo>
                      <a:pt x="8320" y="1680"/>
                    </a:lnTo>
                    <a:lnTo>
                      <a:pt x="8293" y="1590"/>
                    </a:lnTo>
                    <a:lnTo>
                      <a:pt x="8255" y="1503"/>
                    </a:lnTo>
                    <a:lnTo>
                      <a:pt x="8211" y="1423"/>
                    </a:lnTo>
                    <a:lnTo>
                      <a:pt x="8160" y="1346"/>
                    </a:lnTo>
                    <a:lnTo>
                      <a:pt x="8101" y="1274"/>
                    </a:lnTo>
                    <a:lnTo>
                      <a:pt x="8035" y="1209"/>
                    </a:lnTo>
                    <a:lnTo>
                      <a:pt x="7964" y="1150"/>
                    </a:lnTo>
                    <a:lnTo>
                      <a:pt x="7888" y="1099"/>
                    </a:lnTo>
                    <a:lnTo>
                      <a:pt x="7806" y="1054"/>
                    </a:lnTo>
                    <a:lnTo>
                      <a:pt x="7720" y="1018"/>
                    </a:lnTo>
                    <a:lnTo>
                      <a:pt x="7630" y="989"/>
                    </a:lnTo>
                    <a:lnTo>
                      <a:pt x="7537" y="970"/>
                    </a:lnTo>
                    <a:lnTo>
                      <a:pt x="7440" y="960"/>
                    </a:lnTo>
                    <a:lnTo>
                      <a:pt x="7390" y="960"/>
                    </a:lnTo>
                    <a:lnTo>
                      <a:pt x="1919" y="960"/>
                    </a:lnTo>
                    <a:lnTo>
                      <a:pt x="1870" y="960"/>
                    </a:lnTo>
                    <a:lnTo>
                      <a:pt x="1774" y="970"/>
                    </a:lnTo>
                    <a:lnTo>
                      <a:pt x="1680" y="989"/>
                    </a:lnTo>
                    <a:lnTo>
                      <a:pt x="1589" y="1018"/>
                    </a:lnTo>
                    <a:lnTo>
                      <a:pt x="1503" y="1054"/>
                    </a:lnTo>
                    <a:lnTo>
                      <a:pt x="1422" y="1099"/>
                    </a:lnTo>
                    <a:lnTo>
                      <a:pt x="1346" y="1150"/>
                    </a:lnTo>
                    <a:lnTo>
                      <a:pt x="1274" y="1209"/>
                    </a:lnTo>
                    <a:lnTo>
                      <a:pt x="1209" y="1274"/>
                    </a:lnTo>
                    <a:lnTo>
                      <a:pt x="1150" y="1346"/>
                    </a:lnTo>
                    <a:lnTo>
                      <a:pt x="1098" y="1423"/>
                    </a:lnTo>
                    <a:lnTo>
                      <a:pt x="1054" y="1503"/>
                    </a:lnTo>
                    <a:lnTo>
                      <a:pt x="1018" y="1590"/>
                    </a:lnTo>
                    <a:lnTo>
                      <a:pt x="989" y="1680"/>
                    </a:lnTo>
                    <a:lnTo>
                      <a:pt x="970" y="1774"/>
                    </a:lnTo>
                    <a:lnTo>
                      <a:pt x="960" y="1870"/>
                    </a:lnTo>
                    <a:lnTo>
                      <a:pt x="960" y="1919"/>
                    </a:lnTo>
                    <a:lnTo>
                      <a:pt x="960" y="10855"/>
                    </a:lnTo>
                    <a:lnTo>
                      <a:pt x="962" y="10904"/>
                    </a:lnTo>
                    <a:lnTo>
                      <a:pt x="978" y="10995"/>
                    </a:lnTo>
                    <a:lnTo>
                      <a:pt x="1011" y="11078"/>
                    </a:lnTo>
                    <a:lnTo>
                      <a:pt x="1061" y="11152"/>
                    </a:lnTo>
                    <a:lnTo>
                      <a:pt x="1091" y="11185"/>
                    </a:lnTo>
                    <a:lnTo>
                      <a:pt x="1129" y="11218"/>
                    </a:lnTo>
                    <a:lnTo>
                      <a:pt x="1212" y="11271"/>
                    </a:lnTo>
                    <a:lnTo>
                      <a:pt x="1306" y="11307"/>
                    </a:lnTo>
                    <a:lnTo>
                      <a:pt x="1405" y="11326"/>
                    </a:lnTo>
                    <a:lnTo>
                      <a:pt x="1456" y="11327"/>
                    </a:lnTo>
                    <a:lnTo>
                      <a:pt x="1504" y="11325"/>
                    </a:lnTo>
                    <a:lnTo>
                      <a:pt x="1595" y="11307"/>
                    </a:lnTo>
                    <a:lnTo>
                      <a:pt x="1677" y="11273"/>
                    </a:lnTo>
                    <a:lnTo>
                      <a:pt x="1751" y="11222"/>
                    </a:lnTo>
                    <a:lnTo>
                      <a:pt x="1784" y="11191"/>
                    </a:lnTo>
                    <a:lnTo>
                      <a:pt x="4310" y="8592"/>
                    </a:lnTo>
                    <a:lnTo>
                      <a:pt x="4346" y="8559"/>
                    </a:lnTo>
                    <a:lnTo>
                      <a:pt x="4426" y="8505"/>
                    </a:lnTo>
                    <a:lnTo>
                      <a:pt x="4513" y="8468"/>
                    </a:lnTo>
                    <a:lnTo>
                      <a:pt x="4607" y="8449"/>
                    </a:lnTo>
                    <a:lnTo>
                      <a:pt x="4655" y="8448"/>
                    </a:lnTo>
                    <a:lnTo>
                      <a:pt x="4703" y="8449"/>
                    </a:lnTo>
                    <a:lnTo>
                      <a:pt x="4797" y="8468"/>
                    </a:lnTo>
                    <a:lnTo>
                      <a:pt x="4885" y="8505"/>
                    </a:lnTo>
                    <a:lnTo>
                      <a:pt x="4964" y="8559"/>
                    </a:lnTo>
                    <a:lnTo>
                      <a:pt x="4999" y="8592"/>
                    </a:lnTo>
                    <a:lnTo>
                      <a:pt x="7527" y="11191"/>
                    </a:lnTo>
                    <a:lnTo>
                      <a:pt x="7560" y="11222"/>
                    </a:lnTo>
                    <a:lnTo>
                      <a:pt x="7633" y="11273"/>
                    </a:lnTo>
                    <a:lnTo>
                      <a:pt x="7714" y="11307"/>
                    </a:lnTo>
                    <a:lnTo>
                      <a:pt x="7803" y="11325"/>
                    </a:lnTo>
                    <a:lnTo>
                      <a:pt x="7852" y="11327"/>
                    </a:lnTo>
                    <a:lnTo>
                      <a:pt x="7902" y="11326"/>
                    </a:lnTo>
                    <a:lnTo>
                      <a:pt x="8002" y="11306"/>
                    </a:lnTo>
                    <a:lnTo>
                      <a:pt x="8095" y="11270"/>
                    </a:lnTo>
                    <a:lnTo>
                      <a:pt x="8179" y="11215"/>
                    </a:lnTo>
                    <a:lnTo>
                      <a:pt x="8215" y="11182"/>
                    </a:lnTo>
                    <a:lnTo>
                      <a:pt x="8248" y="11148"/>
                    </a:lnTo>
                    <a:lnTo>
                      <a:pt x="8298" y="11073"/>
                    </a:lnTo>
                    <a:lnTo>
                      <a:pt x="8331" y="10989"/>
                    </a:lnTo>
                    <a:lnTo>
                      <a:pt x="8349" y="10897"/>
                    </a:lnTo>
                    <a:lnTo>
                      <a:pt x="8350" y="10847"/>
                    </a:lnTo>
                    <a:lnTo>
                      <a:pt x="8352" y="10798"/>
                    </a:lnTo>
                    <a:lnTo>
                      <a:pt x="8370" y="10704"/>
                    </a:lnTo>
                    <a:lnTo>
                      <a:pt x="8408" y="10618"/>
                    </a:lnTo>
                    <a:lnTo>
                      <a:pt x="8460" y="10541"/>
                    </a:lnTo>
                    <a:lnTo>
                      <a:pt x="8524" y="10477"/>
                    </a:lnTo>
                    <a:lnTo>
                      <a:pt x="8601" y="10425"/>
                    </a:lnTo>
                    <a:lnTo>
                      <a:pt x="8687" y="10387"/>
                    </a:lnTo>
                    <a:lnTo>
                      <a:pt x="8781" y="10369"/>
                    </a:lnTo>
                    <a:lnTo>
                      <a:pt x="8830" y="10367"/>
                    </a:lnTo>
                    <a:lnTo>
                      <a:pt x="8880" y="10369"/>
                    </a:lnTo>
                    <a:lnTo>
                      <a:pt x="8974" y="10387"/>
                    </a:lnTo>
                    <a:lnTo>
                      <a:pt x="9058" y="10425"/>
                    </a:lnTo>
                    <a:lnTo>
                      <a:pt x="9136" y="10477"/>
                    </a:lnTo>
                    <a:lnTo>
                      <a:pt x="9201" y="10541"/>
                    </a:lnTo>
                    <a:lnTo>
                      <a:pt x="9253" y="10618"/>
                    </a:lnTo>
                    <a:lnTo>
                      <a:pt x="9289" y="10704"/>
                    </a:lnTo>
                    <a:lnTo>
                      <a:pt x="9308" y="10798"/>
                    </a:lnTo>
                    <a:lnTo>
                      <a:pt x="9310" y="10847"/>
                    </a:lnTo>
                    <a:lnTo>
                      <a:pt x="9309" y="10920"/>
                    </a:lnTo>
                    <a:lnTo>
                      <a:pt x="9295" y="11063"/>
                    </a:lnTo>
                    <a:lnTo>
                      <a:pt x="9267" y="11202"/>
                    </a:lnTo>
                    <a:lnTo>
                      <a:pt x="9227" y="11336"/>
                    </a:lnTo>
                    <a:lnTo>
                      <a:pt x="9174" y="11466"/>
                    </a:lnTo>
                    <a:lnTo>
                      <a:pt x="9107" y="11588"/>
                    </a:lnTo>
                    <a:lnTo>
                      <a:pt x="9030" y="11705"/>
                    </a:lnTo>
                    <a:lnTo>
                      <a:pt x="8939" y="11814"/>
                    </a:lnTo>
                    <a:lnTo>
                      <a:pt x="8890" y="11865"/>
                    </a:lnTo>
                    <a:lnTo>
                      <a:pt x="8837" y="11915"/>
                    </a:lnTo>
                    <a:lnTo>
                      <a:pt x="8724" y="12006"/>
                    </a:lnTo>
                    <a:lnTo>
                      <a:pt x="8602" y="12085"/>
                    </a:lnTo>
                    <a:lnTo>
                      <a:pt x="8474" y="12151"/>
                    </a:lnTo>
                    <a:lnTo>
                      <a:pt x="8340" y="12206"/>
                    </a:lnTo>
                    <a:lnTo>
                      <a:pt x="8200" y="12246"/>
                    </a:lnTo>
                    <a:lnTo>
                      <a:pt x="8058" y="12273"/>
                    </a:lnTo>
                    <a:lnTo>
                      <a:pt x="7913" y="12286"/>
                    </a:lnTo>
                    <a:lnTo>
                      <a:pt x="7841" y="12286"/>
                    </a:lnTo>
                    <a:lnTo>
                      <a:pt x="7767" y="12285"/>
                    </a:lnTo>
                    <a:lnTo>
                      <a:pt x="7626" y="12269"/>
                    </a:lnTo>
                    <a:lnTo>
                      <a:pt x="7489" y="12242"/>
                    </a:lnTo>
                    <a:lnTo>
                      <a:pt x="7358" y="12200"/>
                    </a:lnTo>
                    <a:lnTo>
                      <a:pt x="7232" y="12147"/>
                    </a:lnTo>
                    <a:lnTo>
                      <a:pt x="7111" y="12079"/>
                    </a:lnTo>
                    <a:lnTo>
                      <a:pt x="6997" y="12001"/>
                    </a:lnTo>
                    <a:lnTo>
                      <a:pt x="6889" y="11911"/>
                    </a:lnTo>
                    <a:lnTo>
                      <a:pt x="6839" y="11859"/>
                    </a:lnTo>
                    <a:lnTo>
                      <a:pt x="4655" y="9615"/>
                    </a:lnTo>
                    <a:lnTo>
                      <a:pt x="2472" y="11859"/>
                    </a:lnTo>
                    <a:lnTo>
                      <a:pt x="2422" y="11909"/>
                    </a:lnTo>
                    <a:lnTo>
                      <a:pt x="2315" y="12000"/>
                    </a:lnTo>
                    <a:lnTo>
                      <a:pt x="2201" y="12079"/>
                    </a:lnTo>
                    <a:lnTo>
                      <a:pt x="2080" y="12145"/>
                    </a:lnTo>
                    <a:lnTo>
                      <a:pt x="1955" y="12199"/>
                    </a:lnTo>
                    <a:lnTo>
                      <a:pt x="1823" y="12240"/>
                    </a:lnTo>
                    <a:lnTo>
                      <a:pt x="1686" y="12269"/>
                    </a:lnTo>
                    <a:lnTo>
                      <a:pt x="1545" y="12285"/>
                    </a:lnTo>
                    <a:lnTo>
                      <a:pt x="1473" y="12286"/>
                    </a:lnTo>
                    <a:lnTo>
                      <a:pt x="1460" y="12286"/>
                    </a:lnTo>
                    <a:lnTo>
                      <a:pt x="1447" y="12286"/>
                    </a:lnTo>
                    <a:close/>
                  </a:path>
                </a:pathLst>
              </a:custGeom>
              <a:solidFill>
                <a:srgbClr val="B0ACD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" name="Freeform 36">
                <a:extLst>
                  <a:ext uri="{FF2B5EF4-FFF2-40B4-BE49-F238E27FC236}">
                    <a16:creationId xmlns:a16="http://schemas.microsoft.com/office/drawing/2014/main" id="{10D33EC3-8543-4845-97A2-D38BE89D3A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7154" y="5063613"/>
                <a:ext cx="113404" cy="190736"/>
              </a:xfrm>
              <a:custGeom>
                <a:avLst/>
                <a:gdLst>
                  <a:gd name="T0" fmla="*/ 937 w 1926"/>
                  <a:gd name="T1" fmla="*/ 3639 h 4045"/>
                  <a:gd name="T2" fmla="*/ 893 w 1926"/>
                  <a:gd name="T3" fmla="*/ 3665 h 4045"/>
                  <a:gd name="T4" fmla="*/ 863 w 1926"/>
                  <a:gd name="T5" fmla="*/ 3712 h 4045"/>
                  <a:gd name="T6" fmla="*/ 851 w 1926"/>
                  <a:gd name="T7" fmla="*/ 3772 h 4045"/>
                  <a:gd name="T8" fmla="*/ 863 w 1926"/>
                  <a:gd name="T9" fmla="*/ 3832 h 4045"/>
                  <a:gd name="T10" fmla="*/ 893 w 1926"/>
                  <a:gd name="T11" fmla="*/ 3878 h 4045"/>
                  <a:gd name="T12" fmla="*/ 937 w 1926"/>
                  <a:gd name="T13" fmla="*/ 3905 h 4045"/>
                  <a:gd name="T14" fmla="*/ 988 w 1926"/>
                  <a:gd name="T15" fmla="*/ 3905 h 4045"/>
                  <a:gd name="T16" fmla="*/ 1033 w 1926"/>
                  <a:gd name="T17" fmla="*/ 3878 h 4045"/>
                  <a:gd name="T18" fmla="*/ 1064 w 1926"/>
                  <a:gd name="T19" fmla="*/ 3832 h 4045"/>
                  <a:gd name="T20" fmla="*/ 1075 w 1926"/>
                  <a:gd name="T21" fmla="*/ 3772 h 4045"/>
                  <a:gd name="T22" fmla="*/ 1064 w 1926"/>
                  <a:gd name="T23" fmla="*/ 3712 h 4045"/>
                  <a:gd name="T24" fmla="*/ 1033 w 1926"/>
                  <a:gd name="T25" fmla="*/ 3665 h 4045"/>
                  <a:gd name="T26" fmla="*/ 988 w 1926"/>
                  <a:gd name="T27" fmla="*/ 3639 h 4045"/>
                  <a:gd name="T28" fmla="*/ 156 w 1926"/>
                  <a:gd name="T29" fmla="*/ 434 h 4045"/>
                  <a:gd name="T30" fmla="*/ 1770 w 1926"/>
                  <a:gd name="T31" fmla="*/ 3540 h 4045"/>
                  <a:gd name="T32" fmla="*/ 156 w 1926"/>
                  <a:gd name="T33" fmla="*/ 434 h 4045"/>
                  <a:gd name="T34" fmla="*/ 716 w 1926"/>
                  <a:gd name="T35" fmla="*/ 200 h 4045"/>
                  <a:gd name="T36" fmla="*/ 701 w 1926"/>
                  <a:gd name="T37" fmla="*/ 217 h 4045"/>
                  <a:gd name="T38" fmla="*/ 701 w 1926"/>
                  <a:gd name="T39" fmla="*/ 243 h 4045"/>
                  <a:gd name="T40" fmla="*/ 716 w 1926"/>
                  <a:gd name="T41" fmla="*/ 260 h 4045"/>
                  <a:gd name="T42" fmla="*/ 1199 w 1926"/>
                  <a:gd name="T43" fmla="*/ 262 h 4045"/>
                  <a:gd name="T44" fmla="*/ 1218 w 1926"/>
                  <a:gd name="T45" fmla="*/ 254 h 4045"/>
                  <a:gd name="T46" fmla="*/ 1226 w 1926"/>
                  <a:gd name="T47" fmla="*/ 230 h 4045"/>
                  <a:gd name="T48" fmla="*/ 1218 w 1926"/>
                  <a:gd name="T49" fmla="*/ 207 h 4045"/>
                  <a:gd name="T50" fmla="*/ 1199 w 1926"/>
                  <a:gd name="T51" fmla="*/ 197 h 4045"/>
                  <a:gd name="T52" fmla="*/ 224 w 1926"/>
                  <a:gd name="T53" fmla="*/ 0 h 4045"/>
                  <a:gd name="T54" fmla="*/ 1738 w 1926"/>
                  <a:gd name="T55" fmla="*/ 4 h 4045"/>
                  <a:gd name="T56" fmla="*/ 1805 w 1926"/>
                  <a:gd name="T57" fmla="*/ 31 h 4045"/>
                  <a:gd name="T58" fmla="*/ 1860 w 1926"/>
                  <a:gd name="T59" fmla="*/ 81 h 4045"/>
                  <a:gd name="T60" fmla="*/ 1900 w 1926"/>
                  <a:gd name="T61" fmla="*/ 148 h 4045"/>
                  <a:gd name="T62" fmla="*/ 1923 w 1926"/>
                  <a:gd name="T63" fmla="*/ 229 h 4045"/>
                  <a:gd name="T64" fmla="*/ 1926 w 1926"/>
                  <a:gd name="T65" fmla="*/ 3772 h 4045"/>
                  <a:gd name="T66" fmla="*/ 1915 w 1926"/>
                  <a:gd name="T67" fmla="*/ 3857 h 4045"/>
                  <a:gd name="T68" fmla="*/ 1882 w 1926"/>
                  <a:gd name="T69" fmla="*/ 3932 h 4045"/>
                  <a:gd name="T70" fmla="*/ 1834 w 1926"/>
                  <a:gd name="T71" fmla="*/ 3992 h 4045"/>
                  <a:gd name="T72" fmla="*/ 1773 w 1926"/>
                  <a:gd name="T73" fmla="*/ 4032 h 4045"/>
                  <a:gd name="T74" fmla="*/ 1702 w 1926"/>
                  <a:gd name="T75" fmla="*/ 4045 h 4045"/>
                  <a:gd name="T76" fmla="*/ 188 w 1926"/>
                  <a:gd name="T77" fmla="*/ 4041 h 4045"/>
                  <a:gd name="T78" fmla="*/ 122 w 1926"/>
                  <a:gd name="T79" fmla="*/ 4014 h 4045"/>
                  <a:gd name="T80" fmla="*/ 66 w 1926"/>
                  <a:gd name="T81" fmla="*/ 3964 h 4045"/>
                  <a:gd name="T82" fmla="*/ 25 w 1926"/>
                  <a:gd name="T83" fmla="*/ 3897 h 4045"/>
                  <a:gd name="T84" fmla="*/ 3 w 1926"/>
                  <a:gd name="T85" fmla="*/ 3816 h 4045"/>
                  <a:gd name="T86" fmla="*/ 0 w 1926"/>
                  <a:gd name="T87" fmla="*/ 273 h 4045"/>
                  <a:gd name="T88" fmla="*/ 12 w 1926"/>
                  <a:gd name="T89" fmla="*/ 188 h 4045"/>
                  <a:gd name="T90" fmla="*/ 43 w 1926"/>
                  <a:gd name="T91" fmla="*/ 113 h 4045"/>
                  <a:gd name="T92" fmla="*/ 92 w 1926"/>
                  <a:gd name="T93" fmla="*/ 53 h 4045"/>
                  <a:gd name="T94" fmla="*/ 154 w 1926"/>
                  <a:gd name="T95" fmla="*/ 13 h 4045"/>
                  <a:gd name="T96" fmla="*/ 224 w 1926"/>
                  <a:gd name="T97" fmla="*/ 0 h 4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26" h="4045">
                    <a:moveTo>
                      <a:pt x="963" y="3636"/>
                    </a:moveTo>
                    <a:lnTo>
                      <a:pt x="937" y="3639"/>
                    </a:lnTo>
                    <a:lnTo>
                      <a:pt x="914" y="3649"/>
                    </a:lnTo>
                    <a:lnTo>
                      <a:pt x="893" y="3665"/>
                    </a:lnTo>
                    <a:lnTo>
                      <a:pt x="876" y="3686"/>
                    </a:lnTo>
                    <a:lnTo>
                      <a:pt x="863" y="3712"/>
                    </a:lnTo>
                    <a:lnTo>
                      <a:pt x="854" y="3741"/>
                    </a:lnTo>
                    <a:lnTo>
                      <a:pt x="851" y="3772"/>
                    </a:lnTo>
                    <a:lnTo>
                      <a:pt x="854" y="3804"/>
                    </a:lnTo>
                    <a:lnTo>
                      <a:pt x="863" y="3832"/>
                    </a:lnTo>
                    <a:lnTo>
                      <a:pt x="876" y="3857"/>
                    </a:lnTo>
                    <a:lnTo>
                      <a:pt x="893" y="3878"/>
                    </a:lnTo>
                    <a:lnTo>
                      <a:pt x="914" y="3894"/>
                    </a:lnTo>
                    <a:lnTo>
                      <a:pt x="937" y="3905"/>
                    </a:lnTo>
                    <a:lnTo>
                      <a:pt x="963" y="3909"/>
                    </a:lnTo>
                    <a:lnTo>
                      <a:pt x="988" y="3905"/>
                    </a:lnTo>
                    <a:lnTo>
                      <a:pt x="1013" y="3894"/>
                    </a:lnTo>
                    <a:lnTo>
                      <a:pt x="1033" y="3878"/>
                    </a:lnTo>
                    <a:lnTo>
                      <a:pt x="1051" y="3857"/>
                    </a:lnTo>
                    <a:lnTo>
                      <a:pt x="1064" y="3832"/>
                    </a:lnTo>
                    <a:lnTo>
                      <a:pt x="1072" y="3804"/>
                    </a:lnTo>
                    <a:lnTo>
                      <a:pt x="1075" y="3772"/>
                    </a:lnTo>
                    <a:lnTo>
                      <a:pt x="1072" y="3741"/>
                    </a:lnTo>
                    <a:lnTo>
                      <a:pt x="1064" y="3712"/>
                    </a:lnTo>
                    <a:lnTo>
                      <a:pt x="1051" y="3686"/>
                    </a:lnTo>
                    <a:lnTo>
                      <a:pt x="1033" y="3665"/>
                    </a:lnTo>
                    <a:lnTo>
                      <a:pt x="1013" y="3649"/>
                    </a:lnTo>
                    <a:lnTo>
                      <a:pt x="988" y="3639"/>
                    </a:lnTo>
                    <a:lnTo>
                      <a:pt x="963" y="3636"/>
                    </a:lnTo>
                    <a:close/>
                    <a:moveTo>
                      <a:pt x="156" y="434"/>
                    </a:moveTo>
                    <a:lnTo>
                      <a:pt x="156" y="3540"/>
                    </a:lnTo>
                    <a:lnTo>
                      <a:pt x="1770" y="3540"/>
                    </a:lnTo>
                    <a:lnTo>
                      <a:pt x="1770" y="434"/>
                    </a:lnTo>
                    <a:lnTo>
                      <a:pt x="156" y="434"/>
                    </a:lnTo>
                    <a:close/>
                    <a:moveTo>
                      <a:pt x="727" y="197"/>
                    </a:moveTo>
                    <a:lnTo>
                      <a:pt x="716" y="200"/>
                    </a:lnTo>
                    <a:lnTo>
                      <a:pt x="707" y="207"/>
                    </a:lnTo>
                    <a:lnTo>
                      <a:pt x="701" y="217"/>
                    </a:lnTo>
                    <a:lnTo>
                      <a:pt x="699" y="230"/>
                    </a:lnTo>
                    <a:lnTo>
                      <a:pt x="701" y="243"/>
                    </a:lnTo>
                    <a:lnTo>
                      <a:pt x="707" y="254"/>
                    </a:lnTo>
                    <a:lnTo>
                      <a:pt x="716" y="260"/>
                    </a:lnTo>
                    <a:lnTo>
                      <a:pt x="727" y="262"/>
                    </a:lnTo>
                    <a:lnTo>
                      <a:pt x="1199" y="262"/>
                    </a:lnTo>
                    <a:lnTo>
                      <a:pt x="1210" y="260"/>
                    </a:lnTo>
                    <a:lnTo>
                      <a:pt x="1218" y="254"/>
                    </a:lnTo>
                    <a:lnTo>
                      <a:pt x="1224" y="243"/>
                    </a:lnTo>
                    <a:lnTo>
                      <a:pt x="1226" y="230"/>
                    </a:lnTo>
                    <a:lnTo>
                      <a:pt x="1224" y="217"/>
                    </a:lnTo>
                    <a:lnTo>
                      <a:pt x="1218" y="207"/>
                    </a:lnTo>
                    <a:lnTo>
                      <a:pt x="1210" y="200"/>
                    </a:lnTo>
                    <a:lnTo>
                      <a:pt x="1199" y="197"/>
                    </a:lnTo>
                    <a:lnTo>
                      <a:pt x="727" y="197"/>
                    </a:lnTo>
                    <a:close/>
                    <a:moveTo>
                      <a:pt x="224" y="0"/>
                    </a:moveTo>
                    <a:lnTo>
                      <a:pt x="1702" y="0"/>
                    </a:lnTo>
                    <a:lnTo>
                      <a:pt x="1738" y="4"/>
                    </a:lnTo>
                    <a:lnTo>
                      <a:pt x="1773" y="13"/>
                    </a:lnTo>
                    <a:lnTo>
                      <a:pt x="1805" y="31"/>
                    </a:lnTo>
                    <a:lnTo>
                      <a:pt x="1834" y="53"/>
                    </a:lnTo>
                    <a:lnTo>
                      <a:pt x="1860" y="81"/>
                    </a:lnTo>
                    <a:lnTo>
                      <a:pt x="1882" y="113"/>
                    </a:lnTo>
                    <a:lnTo>
                      <a:pt x="1900" y="148"/>
                    </a:lnTo>
                    <a:lnTo>
                      <a:pt x="1915" y="188"/>
                    </a:lnTo>
                    <a:lnTo>
                      <a:pt x="1923" y="229"/>
                    </a:lnTo>
                    <a:lnTo>
                      <a:pt x="1926" y="273"/>
                    </a:lnTo>
                    <a:lnTo>
                      <a:pt x="1926" y="3772"/>
                    </a:lnTo>
                    <a:lnTo>
                      <a:pt x="1923" y="3816"/>
                    </a:lnTo>
                    <a:lnTo>
                      <a:pt x="1915" y="3857"/>
                    </a:lnTo>
                    <a:lnTo>
                      <a:pt x="1900" y="3897"/>
                    </a:lnTo>
                    <a:lnTo>
                      <a:pt x="1882" y="3932"/>
                    </a:lnTo>
                    <a:lnTo>
                      <a:pt x="1860" y="3964"/>
                    </a:lnTo>
                    <a:lnTo>
                      <a:pt x="1834" y="3992"/>
                    </a:lnTo>
                    <a:lnTo>
                      <a:pt x="1805" y="4014"/>
                    </a:lnTo>
                    <a:lnTo>
                      <a:pt x="1773" y="4032"/>
                    </a:lnTo>
                    <a:lnTo>
                      <a:pt x="1738" y="4041"/>
                    </a:lnTo>
                    <a:lnTo>
                      <a:pt x="1702" y="4045"/>
                    </a:lnTo>
                    <a:lnTo>
                      <a:pt x="224" y="4045"/>
                    </a:lnTo>
                    <a:lnTo>
                      <a:pt x="188" y="4041"/>
                    </a:lnTo>
                    <a:lnTo>
                      <a:pt x="154" y="4032"/>
                    </a:lnTo>
                    <a:lnTo>
                      <a:pt x="122" y="4014"/>
                    </a:lnTo>
                    <a:lnTo>
                      <a:pt x="92" y="3992"/>
                    </a:lnTo>
                    <a:lnTo>
                      <a:pt x="66" y="3964"/>
                    </a:lnTo>
                    <a:lnTo>
                      <a:pt x="43" y="3932"/>
                    </a:lnTo>
                    <a:lnTo>
                      <a:pt x="25" y="3897"/>
                    </a:lnTo>
                    <a:lnTo>
                      <a:pt x="12" y="3857"/>
                    </a:lnTo>
                    <a:lnTo>
                      <a:pt x="3" y="3816"/>
                    </a:lnTo>
                    <a:lnTo>
                      <a:pt x="0" y="3772"/>
                    </a:lnTo>
                    <a:lnTo>
                      <a:pt x="0" y="273"/>
                    </a:lnTo>
                    <a:lnTo>
                      <a:pt x="3" y="229"/>
                    </a:lnTo>
                    <a:lnTo>
                      <a:pt x="12" y="188"/>
                    </a:lnTo>
                    <a:lnTo>
                      <a:pt x="25" y="148"/>
                    </a:lnTo>
                    <a:lnTo>
                      <a:pt x="43" y="113"/>
                    </a:lnTo>
                    <a:lnTo>
                      <a:pt x="66" y="81"/>
                    </a:lnTo>
                    <a:lnTo>
                      <a:pt x="92" y="53"/>
                    </a:lnTo>
                    <a:lnTo>
                      <a:pt x="122" y="31"/>
                    </a:lnTo>
                    <a:lnTo>
                      <a:pt x="154" y="13"/>
                    </a:lnTo>
                    <a:lnTo>
                      <a:pt x="188" y="4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B0ACD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" name="자유형 23">
                <a:extLst>
                  <a:ext uri="{FF2B5EF4-FFF2-40B4-BE49-F238E27FC236}">
                    <a16:creationId xmlns:a16="http://schemas.microsoft.com/office/drawing/2014/main" id="{9DE6512C-BDB3-4376-9AC7-31424A53F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023" y="4435296"/>
                <a:ext cx="170716" cy="149410"/>
              </a:xfrm>
              <a:custGeom>
                <a:avLst/>
                <a:gdLst>
                  <a:gd name="connsiteX0" fmla="*/ 149021 w 448462"/>
                  <a:gd name="connsiteY0" fmla="*/ 328125 h 392491"/>
                  <a:gd name="connsiteX1" fmla="*/ 210588 w 448462"/>
                  <a:gd name="connsiteY1" fmla="*/ 357224 h 392491"/>
                  <a:gd name="connsiteX2" fmla="*/ 160375 w 448462"/>
                  <a:gd name="connsiteY2" fmla="*/ 391211 h 392491"/>
                  <a:gd name="connsiteX3" fmla="*/ 158502 w 448462"/>
                  <a:gd name="connsiteY3" fmla="*/ 392025 h 392491"/>
                  <a:gd name="connsiteX4" fmla="*/ 156629 w 448462"/>
                  <a:gd name="connsiteY4" fmla="*/ 392491 h 392491"/>
                  <a:gd name="connsiteX5" fmla="*/ 154757 w 448462"/>
                  <a:gd name="connsiteY5" fmla="*/ 392375 h 392491"/>
                  <a:gd name="connsiteX6" fmla="*/ 153001 w 448462"/>
                  <a:gd name="connsiteY6" fmla="*/ 391676 h 392491"/>
                  <a:gd name="connsiteX7" fmla="*/ 151362 w 448462"/>
                  <a:gd name="connsiteY7" fmla="*/ 390396 h 392491"/>
                  <a:gd name="connsiteX8" fmla="*/ 150075 w 448462"/>
                  <a:gd name="connsiteY8" fmla="*/ 388883 h 392491"/>
                  <a:gd name="connsiteX9" fmla="*/ 149255 w 448462"/>
                  <a:gd name="connsiteY9" fmla="*/ 387137 h 392491"/>
                  <a:gd name="connsiteX10" fmla="*/ 149021 w 448462"/>
                  <a:gd name="connsiteY10" fmla="*/ 385158 h 392491"/>
                  <a:gd name="connsiteX11" fmla="*/ 441235 w 448462"/>
                  <a:gd name="connsiteY11" fmla="*/ 0 h 392491"/>
                  <a:gd name="connsiteX12" fmla="*/ 442983 w 448462"/>
                  <a:gd name="connsiteY12" fmla="*/ 233 h 392491"/>
                  <a:gd name="connsiteX13" fmla="*/ 444615 w 448462"/>
                  <a:gd name="connsiteY13" fmla="*/ 816 h 392491"/>
                  <a:gd name="connsiteX14" fmla="*/ 446131 w 448462"/>
                  <a:gd name="connsiteY14" fmla="*/ 1866 h 392491"/>
                  <a:gd name="connsiteX15" fmla="*/ 447530 w 448462"/>
                  <a:gd name="connsiteY15" fmla="*/ 3615 h 392491"/>
                  <a:gd name="connsiteX16" fmla="*/ 448346 w 448462"/>
                  <a:gd name="connsiteY16" fmla="*/ 5714 h 392491"/>
                  <a:gd name="connsiteX17" fmla="*/ 448462 w 448462"/>
                  <a:gd name="connsiteY17" fmla="*/ 7696 h 392491"/>
                  <a:gd name="connsiteX18" fmla="*/ 447879 w 448462"/>
                  <a:gd name="connsiteY18" fmla="*/ 9911 h 392491"/>
                  <a:gd name="connsiteX19" fmla="*/ 307990 w 448462"/>
                  <a:gd name="connsiteY19" fmla="*/ 362641 h 392491"/>
                  <a:gd name="connsiteX20" fmla="*/ 306708 w 448462"/>
                  <a:gd name="connsiteY20" fmla="*/ 364973 h 392491"/>
                  <a:gd name="connsiteX21" fmla="*/ 305076 w 448462"/>
                  <a:gd name="connsiteY21" fmla="*/ 366955 h 392491"/>
                  <a:gd name="connsiteX22" fmla="*/ 303094 w 448462"/>
                  <a:gd name="connsiteY22" fmla="*/ 368588 h 392491"/>
                  <a:gd name="connsiteX23" fmla="*/ 300646 w 448462"/>
                  <a:gd name="connsiteY23" fmla="*/ 369870 h 392491"/>
                  <a:gd name="connsiteX24" fmla="*/ 298314 w 448462"/>
                  <a:gd name="connsiteY24" fmla="*/ 370570 h 392491"/>
                  <a:gd name="connsiteX25" fmla="*/ 295983 w 448462"/>
                  <a:gd name="connsiteY25" fmla="*/ 370803 h 392491"/>
                  <a:gd name="connsiteX26" fmla="*/ 293068 w 448462"/>
                  <a:gd name="connsiteY26" fmla="*/ 370453 h 392491"/>
                  <a:gd name="connsiteX27" fmla="*/ 290387 w 448462"/>
                  <a:gd name="connsiteY27" fmla="*/ 369404 h 392491"/>
                  <a:gd name="connsiteX28" fmla="*/ 148982 w 448462"/>
                  <a:gd name="connsiteY28" fmla="*/ 302123 h 392491"/>
                  <a:gd name="connsiteX29" fmla="*/ 347858 w 448462"/>
                  <a:gd name="connsiteY29" fmla="*/ 102379 h 392491"/>
                  <a:gd name="connsiteX30" fmla="*/ 120771 w 448462"/>
                  <a:gd name="connsiteY30" fmla="*/ 288830 h 392491"/>
                  <a:gd name="connsiteX31" fmla="*/ 7344 w 448462"/>
                  <a:gd name="connsiteY31" fmla="*/ 234842 h 392491"/>
                  <a:gd name="connsiteX32" fmla="*/ 4896 w 448462"/>
                  <a:gd name="connsiteY32" fmla="*/ 233209 h 392491"/>
                  <a:gd name="connsiteX33" fmla="*/ 2798 w 448462"/>
                  <a:gd name="connsiteY33" fmla="*/ 231227 h 392491"/>
                  <a:gd name="connsiteX34" fmla="*/ 1282 w 448462"/>
                  <a:gd name="connsiteY34" fmla="*/ 228895 h 392491"/>
                  <a:gd name="connsiteX35" fmla="*/ 349 w 448462"/>
                  <a:gd name="connsiteY35" fmla="*/ 226213 h 392491"/>
                  <a:gd name="connsiteX36" fmla="*/ 0 w 448462"/>
                  <a:gd name="connsiteY36" fmla="*/ 223298 h 392491"/>
                  <a:gd name="connsiteX37" fmla="*/ 233 w 448462"/>
                  <a:gd name="connsiteY37" fmla="*/ 220499 h 392491"/>
                  <a:gd name="connsiteX38" fmla="*/ 1165 w 448462"/>
                  <a:gd name="connsiteY38" fmla="*/ 217701 h 392491"/>
                  <a:gd name="connsiteX39" fmla="*/ 2681 w 448462"/>
                  <a:gd name="connsiteY39" fmla="*/ 215252 h 392491"/>
                  <a:gd name="connsiteX40" fmla="*/ 4779 w 448462"/>
                  <a:gd name="connsiteY40" fmla="*/ 213270 h 392491"/>
                  <a:gd name="connsiteX41" fmla="*/ 7227 w 448462"/>
                  <a:gd name="connsiteY41" fmla="*/ 211754 h 392491"/>
                  <a:gd name="connsiteX42" fmla="*/ 437971 w 448462"/>
                  <a:gd name="connsiteY42" fmla="*/ 583 h 392491"/>
                  <a:gd name="connsiteX43" fmla="*/ 439603 w 448462"/>
                  <a:gd name="connsiteY43" fmla="*/ 117 h 392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48462" h="392491">
                    <a:moveTo>
                      <a:pt x="149021" y="328125"/>
                    </a:moveTo>
                    <a:lnTo>
                      <a:pt x="210588" y="357224"/>
                    </a:lnTo>
                    <a:lnTo>
                      <a:pt x="160375" y="391211"/>
                    </a:lnTo>
                    <a:lnTo>
                      <a:pt x="158502" y="392025"/>
                    </a:lnTo>
                    <a:lnTo>
                      <a:pt x="156629" y="392491"/>
                    </a:lnTo>
                    <a:lnTo>
                      <a:pt x="154757" y="392375"/>
                    </a:lnTo>
                    <a:lnTo>
                      <a:pt x="153001" y="391676"/>
                    </a:lnTo>
                    <a:lnTo>
                      <a:pt x="151362" y="390396"/>
                    </a:lnTo>
                    <a:lnTo>
                      <a:pt x="150075" y="388883"/>
                    </a:lnTo>
                    <a:lnTo>
                      <a:pt x="149255" y="387137"/>
                    </a:lnTo>
                    <a:lnTo>
                      <a:pt x="149021" y="385158"/>
                    </a:lnTo>
                    <a:close/>
                    <a:moveTo>
                      <a:pt x="441235" y="0"/>
                    </a:moveTo>
                    <a:lnTo>
                      <a:pt x="442983" y="233"/>
                    </a:lnTo>
                    <a:lnTo>
                      <a:pt x="444615" y="816"/>
                    </a:lnTo>
                    <a:lnTo>
                      <a:pt x="446131" y="1866"/>
                    </a:lnTo>
                    <a:lnTo>
                      <a:pt x="447530" y="3615"/>
                    </a:lnTo>
                    <a:lnTo>
                      <a:pt x="448346" y="5714"/>
                    </a:lnTo>
                    <a:lnTo>
                      <a:pt x="448462" y="7696"/>
                    </a:lnTo>
                    <a:lnTo>
                      <a:pt x="447879" y="9911"/>
                    </a:lnTo>
                    <a:lnTo>
                      <a:pt x="307990" y="362641"/>
                    </a:lnTo>
                    <a:lnTo>
                      <a:pt x="306708" y="364973"/>
                    </a:lnTo>
                    <a:lnTo>
                      <a:pt x="305076" y="366955"/>
                    </a:lnTo>
                    <a:lnTo>
                      <a:pt x="303094" y="368588"/>
                    </a:lnTo>
                    <a:lnTo>
                      <a:pt x="300646" y="369870"/>
                    </a:lnTo>
                    <a:lnTo>
                      <a:pt x="298314" y="370570"/>
                    </a:lnTo>
                    <a:lnTo>
                      <a:pt x="295983" y="370803"/>
                    </a:lnTo>
                    <a:lnTo>
                      <a:pt x="293068" y="370453"/>
                    </a:lnTo>
                    <a:lnTo>
                      <a:pt x="290387" y="369404"/>
                    </a:lnTo>
                    <a:lnTo>
                      <a:pt x="148982" y="302123"/>
                    </a:lnTo>
                    <a:lnTo>
                      <a:pt x="347858" y="102379"/>
                    </a:lnTo>
                    <a:lnTo>
                      <a:pt x="120771" y="288830"/>
                    </a:lnTo>
                    <a:lnTo>
                      <a:pt x="7344" y="234842"/>
                    </a:lnTo>
                    <a:lnTo>
                      <a:pt x="4896" y="233209"/>
                    </a:lnTo>
                    <a:lnTo>
                      <a:pt x="2798" y="231227"/>
                    </a:lnTo>
                    <a:lnTo>
                      <a:pt x="1282" y="228895"/>
                    </a:lnTo>
                    <a:lnTo>
                      <a:pt x="349" y="226213"/>
                    </a:lnTo>
                    <a:lnTo>
                      <a:pt x="0" y="223298"/>
                    </a:lnTo>
                    <a:lnTo>
                      <a:pt x="233" y="220499"/>
                    </a:lnTo>
                    <a:lnTo>
                      <a:pt x="1165" y="217701"/>
                    </a:lnTo>
                    <a:lnTo>
                      <a:pt x="2681" y="215252"/>
                    </a:lnTo>
                    <a:lnTo>
                      <a:pt x="4779" y="213270"/>
                    </a:lnTo>
                    <a:lnTo>
                      <a:pt x="7227" y="211754"/>
                    </a:lnTo>
                    <a:lnTo>
                      <a:pt x="437971" y="583"/>
                    </a:lnTo>
                    <a:lnTo>
                      <a:pt x="439603" y="117"/>
                    </a:lnTo>
                    <a:close/>
                  </a:path>
                </a:pathLst>
              </a:custGeom>
              <a:solidFill>
                <a:srgbClr val="B0ACD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B68D00C6-D84C-4803-B1EB-FECD6520453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767131" y="3803449"/>
                <a:ext cx="172500" cy="152938"/>
              </a:xfrm>
              <a:custGeom>
                <a:avLst/>
                <a:gdLst>
                  <a:gd name="T0" fmla="*/ 2689 w 3491"/>
                  <a:gd name="T1" fmla="*/ 15 h 3097"/>
                  <a:gd name="T2" fmla="*/ 2963 w 3491"/>
                  <a:gd name="T3" fmla="*/ 108 h 3097"/>
                  <a:gd name="T4" fmla="*/ 3204 w 3491"/>
                  <a:gd name="T5" fmla="*/ 281 h 3097"/>
                  <a:gd name="T6" fmla="*/ 3382 w 3491"/>
                  <a:gd name="T7" fmla="*/ 518 h 3097"/>
                  <a:gd name="T8" fmla="*/ 3475 w 3491"/>
                  <a:gd name="T9" fmla="*/ 786 h 3097"/>
                  <a:gd name="T10" fmla="*/ 3486 w 3491"/>
                  <a:gd name="T11" fmla="*/ 1066 h 3097"/>
                  <a:gd name="T12" fmla="*/ 3413 w 3491"/>
                  <a:gd name="T13" fmla="*/ 1339 h 3097"/>
                  <a:gd name="T14" fmla="*/ 3256 w 3491"/>
                  <a:gd name="T15" fmla="*/ 1586 h 3097"/>
                  <a:gd name="T16" fmla="*/ 1965 w 3491"/>
                  <a:gd name="T17" fmla="*/ 2838 h 3097"/>
                  <a:gd name="T18" fmla="*/ 1873 w 3491"/>
                  <a:gd name="T19" fmla="*/ 2828 h 3097"/>
                  <a:gd name="T20" fmla="*/ 1821 w 3491"/>
                  <a:gd name="T21" fmla="*/ 2749 h 3097"/>
                  <a:gd name="T22" fmla="*/ 1853 w 3491"/>
                  <a:gd name="T23" fmla="*/ 2662 h 3097"/>
                  <a:gd name="T24" fmla="*/ 3153 w 3491"/>
                  <a:gd name="T25" fmla="*/ 1355 h 3097"/>
                  <a:gd name="T26" fmla="*/ 3242 w 3491"/>
                  <a:gd name="T27" fmla="*/ 1126 h 3097"/>
                  <a:gd name="T28" fmla="*/ 3253 w 3491"/>
                  <a:gd name="T29" fmla="*/ 885 h 3097"/>
                  <a:gd name="T30" fmla="*/ 3183 w 3491"/>
                  <a:gd name="T31" fmla="*/ 653 h 3097"/>
                  <a:gd name="T32" fmla="*/ 3035 w 3491"/>
                  <a:gd name="T33" fmla="*/ 448 h 3097"/>
                  <a:gd name="T34" fmla="*/ 2825 w 3491"/>
                  <a:gd name="T35" fmla="*/ 301 h 3097"/>
                  <a:gd name="T36" fmla="*/ 2586 w 3491"/>
                  <a:gd name="T37" fmla="*/ 234 h 3097"/>
                  <a:gd name="T38" fmla="*/ 2340 w 3491"/>
                  <a:gd name="T39" fmla="*/ 243 h 3097"/>
                  <a:gd name="T40" fmla="*/ 2108 w 3491"/>
                  <a:gd name="T41" fmla="*/ 331 h 3097"/>
                  <a:gd name="T42" fmla="*/ 378 w 3491"/>
                  <a:gd name="T43" fmla="*/ 1972 h 3097"/>
                  <a:gd name="T44" fmla="*/ 258 w 3491"/>
                  <a:gd name="T45" fmla="*/ 2149 h 3097"/>
                  <a:gd name="T46" fmla="*/ 218 w 3491"/>
                  <a:gd name="T47" fmla="*/ 2350 h 3097"/>
                  <a:gd name="T48" fmla="*/ 258 w 3491"/>
                  <a:gd name="T49" fmla="*/ 2551 h 3097"/>
                  <a:gd name="T50" fmla="*/ 378 w 3491"/>
                  <a:gd name="T51" fmla="*/ 2728 h 3097"/>
                  <a:gd name="T52" fmla="*/ 558 w 3491"/>
                  <a:gd name="T53" fmla="*/ 2846 h 3097"/>
                  <a:gd name="T54" fmla="*/ 763 w 3491"/>
                  <a:gd name="T55" fmla="*/ 2885 h 3097"/>
                  <a:gd name="T56" fmla="*/ 968 w 3491"/>
                  <a:gd name="T57" fmla="*/ 2846 h 3097"/>
                  <a:gd name="T58" fmla="*/ 1149 w 3491"/>
                  <a:gd name="T59" fmla="*/ 2728 h 3097"/>
                  <a:gd name="T60" fmla="*/ 2809 w 3491"/>
                  <a:gd name="T61" fmla="*/ 1091 h 3097"/>
                  <a:gd name="T62" fmla="*/ 2837 w 3491"/>
                  <a:gd name="T63" fmla="*/ 942 h 3097"/>
                  <a:gd name="T64" fmla="*/ 2791 w 3491"/>
                  <a:gd name="T65" fmla="*/ 797 h 3097"/>
                  <a:gd name="T66" fmla="*/ 2677 w 3491"/>
                  <a:gd name="T67" fmla="*/ 685 h 3097"/>
                  <a:gd name="T68" fmla="*/ 2528 w 3491"/>
                  <a:gd name="T69" fmla="*/ 641 h 3097"/>
                  <a:gd name="T70" fmla="*/ 2377 w 3491"/>
                  <a:gd name="T71" fmla="*/ 668 h 3097"/>
                  <a:gd name="T72" fmla="*/ 1082 w 3491"/>
                  <a:gd name="T73" fmla="*/ 1906 h 3097"/>
                  <a:gd name="T74" fmla="*/ 992 w 3491"/>
                  <a:gd name="T75" fmla="*/ 1937 h 3097"/>
                  <a:gd name="T76" fmla="*/ 911 w 3491"/>
                  <a:gd name="T77" fmla="*/ 1887 h 3097"/>
                  <a:gd name="T78" fmla="*/ 900 w 3491"/>
                  <a:gd name="T79" fmla="*/ 1796 h 3097"/>
                  <a:gd name="T80" fmla="*/ 2165 w 3491"/>
                  <a:gd name="T81" fmla="*/ 546 h 3097"/>
                  <a:gd name="T82" fmla="*/ 2354 w 3491"/>
                  <a:gd name="T83" fmla="*/ 449 h 3097"/>
                  <a:gd name="T84" fmla="*/ 2562 w 3491"/>
                  <a:gd name="T85" fmla="*/ 429 h 3097"/>
                  <a:gd name="T86" fmla="*/ 2763 w 3491"/>
                  <a:gd name="T87" fmla="*/ 488 h 3097"/>
                  <a:gd name="T88" fmla="*/ 2932 w 3491"/>
                  <a:gd name="T89" fmla="*/ 623 h 3097"/>
                  <a:gd name="T90" fmla="*/ 3032 w 3491"/>
                  <a:gd name="T91" fmla="*/ 809 h 3097"/>
                  <a:gd name="T92" fmla="*/ 3053 w 3491"/>
                  <a:gd name="T93" fmla="*/ 1012 h 3097"/>
                  <a:gd name="T94" fmla="*/ 2993 w 3491"/>
                  <a:gd name="T95" fmla="*/ 1209 h 3097"/>
                  <a:gd name="T96" fmla="*/ 1303 w 3491"/>
                  <a:gd name="T97" fmla="*/ 2879 h 3097"/>
                  <a:gd name="T98" fmla="*/ 1094 w 3491"/>
                  <a:gd name="T99" fmla="*/ 3025 h 3097"/>
                  <a:gd name="T100" fmla="*/ 855 w 3491"/>
                  <a:gd name="T101" fmla="*/ 3092 h 3097"/>
                  <a:gd name="T102" fmla="*/ 609 w 3491"/>
                  <a:gd name="T103" fmla="*/ 3083 h 3097"/>
                  <a:gd name="T104" fmla="*/ 377 w 3491"/>
                  <a:gd name="T105" fmla="*/ 2995 h 3097"/>
                  <a:gd name="T106" fmla="*/ 178 w 3491"/>
                  <a:gd name="T107" fmla="*/ 2832 h 3097"/>
                  <a:gd name="T108" fmla="*/ 51 w 3491"/>
                  <a:gd name="T109" fmla="*/ 2617 h 3097"/>
                  <a:gd name="T110" fmla="*/ 0 w 3491"/>
                  <a:gd name="T111" fmla="*/ 2381 h 3097"/>
                  <a:gd name="T112" fmla="*/ 30 w 3491"/>
                  <a:gd name="T113" fmla="*/ 2141 h 3097"/>
                  <a:gd name="T114" fmla="*/ 139 w 3491"/>
                  <a:gd name="T115" fmla="*/ 1920 h 3097"/>
                  <a:gd name="T116" fmla="*/ 1872 w 3491"/>
                  <a:gd name="T117" fmla="*/ 230 h 3097"/>
                  <a:gd name="T118" fmla="*/ 2123 w 3491"/>
                  <a:gd name="T119" fmla="*/ 76 h 3097"/>
                  <a:gd name="T120" fmla="*/ 2402 w 3491"/>
                  <a:gd name="T121" fmla="*/ 5 h 3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1" h="3097">
                    <a:moveTo>
                      <a:pt x="2474" y="0"/>
                    </a:moveTo>
                    <a:lnTo>
                      <a:pt x="2546" y="0"/>
                    </a:lnTo>
                    <a:lnTo>
                      <a:pt x="2618" y="5"/>
                    </a:lnTo>
                    <a:lnTo>
                      <a:pt x="2689" y="15"/>
                    </a:lnTo>
                    <a:lnTo>
                      <a:pt x="2758" y="31"/>
                    </a:lnTo>
                    <a:lnTo>
                      <a:pt x="2828" y="51"/>
                    </a:lnTo>
                    <a:lnTo>
                      <a:pt x="2896" y="76"/>
                    </a:lnTo>
                    <a:lnTo>
                      <a:pt x="2963" y="108"/>
                    </a:lnTo>
                    <a:lnTo>
                      <a:pt x="3026" y="143"/>
                    </a:lnTo>
                    <a:lnTo>
                      <a:pt x="3088" y="183"/>
                    </a:lnTo>
                    <a:lnTo>
                      <a:pt x="3147" y="230"/>
                    </a:lnTo>
                    <a:lnTo>
                      <a:pt x="3204" y="281"/>
                    </a:lnTo>
                    <a:lnTo>
                      <a:pt x="3256" y="336"/>
                    </a:lnTo>
                    <a:lnTo>
                      <a:pt x="3303" y="394"/>
                    </a:lnTo>
                    <a:lnTo>
                      <a:pt x="3345" y="455"/>
                    </a:lnTo>
                    <a:lnTo>
                      <a:pt x="3382" y="518"/>
                    </a:lnTo>
                    <a:lnTo>
                      <a:pt x="3413" y="582"/>
                    </a:lnTo>
                    <a:lnTo>
                      <a:pt x="3439" y="650"/>
                    </a:lnTo>
                    <a:lnTo>
                      <a:pt x="3460" y="717"/>
                    </a:lnTo>
                    <a:lnTo>
                      <a:pt x="3475" y="786"/>
                    </a:lnTo>
                    <a:lnTo>
                      <a:pt x="3486" y="856"/>
                    </a:lnTo>
                    <a:lnTo>
                      <a:pt x="3491" y="926"/>
                    </a:lnTo>
                    <a:lnTo>
                      <a:pt x="3491" y="996"/>
                    </a:lnTo>
                    <a:lnTo>
                      <a:pt x="3486" y="1066"/>
                    </a:lnTo>
                    <a:lnTo>
                      <a:pt x="3475" y="1136"/>
                    </a:lnTo>
                    <a:lnTo>
                      <a:pt x="3460" y="1205"/>
                    </a:lnTo>
                    <a:lnTo>
                      <a:pt x="3439" y="1273"/>
                    </a:lnTo>
                    <a:lnTo>
                      <a:pt x="3413" y="1339"/>
                    </a:lnTo>
                    <a:lnTo>
                      <a:pt x="3382" y="1404"/>
                    </a:lnTo>
                    <a:lnTo>
                      <a:pt x="3345" y="1467"/>
                    </a:lnTo>
                    <a:lnTo>
                      <a:pt x="3303" y="1528"/>
                    </a:lnTo>
                    <a:lnTo>
                      <a:pt x="3256" y="1586"/>
                    </a:lnTo>
                    <a:lnTo>
                      <a:pt x="3204" y="1641"/>
                    </a:lnTo>
                    <a:lnTo>
                      <a:pt x="2007" y="2813"/>
                    </a:lnTo>
                    <a:lnTo>
                      <a:pt x="1988" y="2828"/>
                    </a:lnTo>
                    <a:lnTo>
                      <a:pt x="1965" y="2838"/>
                    </a:lnTo>
                    <a:lnTo>
                      <a:pt x="1942" y="2844"/>
                    </a:lnTo>
                    <a:lnTo>
                      <a:pt x="1918" y="2844"/>
                    </a:lnTo>
                    <a:lnTo>
                      <a:pt x="1894" y="2838"/>
                    </a:lnTo>
                    <a:lnTo>
                      <a:pt x="1873" y="2828"/>
                    </a:lnTo>
                    <a:lnTo>
                      <a:pt x="1853" y="2813"/>
                    </a:lnTo>
                    <a:lnTo>
                      <a:pt x="1837" y="2793"/>
                    </a:lnTo>
                    <a:lnTo>
                      <a:pt x="1827" y="2772"/>
                    </a:lnTo>
                    <a:lnTo>
                      <a:pt x="1821" y="2749"/>
                    </a:lnTo>
                    <a:lnTo>
                      <a:pt x="1821" y="2726"/>
                    </a:lnTo>
                    <a:lnTo>
                      <a:pt x="1827" y="2703"/>
                    </a:lnTo>
                    <a:lnTo>
                      <a:pt x="1837" y="2681"/>
                    </a:lnTo>
                    <a:lnTo>
                      <a:pt x="1853" y="2662"/>
                    </a:lnTo>
                    <a:lnTo>
                      <a:pt x="3035" y="1505"/>
                    </a:lnTo>
                    <a:lnTo>
                      <a:pt x="3079" y="1458"/>
                    </a:lnTo>
                    <a:lnTo>
                      <a:pt x="3118" y="1407"/>
                    </a:lnTo>
                    <a:lnTo>
                      <a:pt x="3153" y="1355"/>
                    </a:lnTo>
                    <a:lnTo>
                      <a:pt x="3183" y="1300"/>
                    </a:lnTo>
                    <a:lnTo>
                      <a:pt x="3208" y="1243"/>
                    </a:lnTo>
                    <a:lnTo>
                      <a:pt x="3228" y="1185"/>
                    </a:lnTo>
                    <a:lnTo>
                      <a:pt x="3242" y="1126"/>
                    </a:lnTo>
                    <a:lnTo>
                      <a:pt x="3253" y="1066"/>
                    </a:lnTo>
                    <a:lnTo>
                      <a:pt x="3257" y="1006"/>
                    </a:lnTo>
                    <a:lnTo>
                      <a:pt x="3257" y="946"/>
                    </a:lnTo>
                    <a:lnTo>
                      <a:pt x="3253" y="885"/>
                    </a:lnTo>
                    <a:lnTo>
                      <a:pt x="3242" y="826"/>
                    </a:lnTo>
                    <a:lnTo>
                      <a:pt x="3228" y="766"/>
                    </a:lnTo>
                    <a:lnTo>
                      <a:pt x="3208" y="709"/>
                    </a:lnTo>
                    <a:lnTo>
                      <a:pt x="3183" y="653"/>
                    </a:lnTo>
                    <a:lnTo>
                      <a:pt x="3153" y="598"/>
                    </a:lnTo>
                    <a:lnTo>
                      <a:pt x="3118" y="545"/>
                    </a:lnTo>
                    <a:lnTo>
                      <a:pt x="3079" y="495"/>
                    </a:lnTo>
                    <a:lnTo>
                      <a:pt x="3035" y="448"/>
                    </a:lnTo>
                    <a:lnTo>
                      <a:pt x="2985" y="403"/>
                    </a:lnTo>
                    <a:lnTo>
                      <a:pt x="2935" y="364"/>
                    </a:lnTo>
                    <a:lnTo>
                      <a:pt x="2881" y="331"/>
                    </a:lnTo>
                    <a:lnTo>
                      <a:pt x="2825" y="301"/>
                    </a:lnTo>
                    <a:lnTo>
                      <a:pt x="2767" y="277"/>
                    </a:lnTo>
                    <a:lnTo>
                      <a:pt x="2708" y="258"/>
                    </a:lnTo>
                    <a:lnTo>
                      <a:pt x="2648" y="243"/>
                    </a:lnTo>
                    <a:lnTo>
                      <a:pt x="2586" y="234"/>
                    </a:lnTo>
                    <a:lnTo>
                      <a:pt x="2525" y="229"/>
                    </a:lnTo>
                    <a:lnTo>
                      <a:pt x="2464" y="229"/>
                    </a:lnTo>
                    <a:lnTo>
                      <a:pt x="2402" y="234"/>
                    </a:lnTo>
                    <a:lnTo>
                      <a:pt x="2340" y="243"/>
                    </a:lnTo>
                    <a:lnTo>
                      <a:pt x="2280" y="258"/>
                    </a:lnTo>
                    <a:lnTo>
                      <a:pt x="2221" y="277"/>
                    </a:lnTo>
                    <a:lnTo>
                      <a:pt x="2164" y="301"/>
                    </a:lnTo>
                    <a:lnTo>
                      <a:pt x="2108" y="331"/>
                    </a:lnTo>
                    <a:lnTo>
                      <a:pt x="2055" y="364"/>
                    </a:lnTo>
                    <a:lnTo>
                      <a:pt x="2003" y="403"/>
                    </a:lnTo>
                    <a:lnTo>
                      <a:pt x="1955" y="448"/>
                    </a:lnTo>
                    <a:lnTo>
                      <a:pt x="378" y="1972"/>
                    </a:lnTo>
                    <a:lnTo>
                      <a:pt x="341" y="2013"/>
                    </a:lnTo>
                    <a:lnTo>
                      <a:pt x="307" y="2057"/>
                    </a:lnTo>
                    <a:lnTo>
                      <a:pt x="280" y="2102"/>
                    </a:lnTo>
                    <a:lnTo>
                      <a:pt x="258" y="2149"/>
                    </a:lnTo>
                    <a:lnTo>
                      <a:pt x="241" y="2199"/>
                    </a:lnTo>
                    <a:lnTo>
                      <a:pt x="228" y="2248"/>
                    </a:lnTo>
                    <a:lnTo>
                      <a:pt x="220" y="2299"/>
                    </a:lnTo>
                    <a:lnTo>
                      <a:pt x="218" y="2350"/>
                    </a:lnTo>
                    <a:lnTo>
                      <a:pt x="220" y="2402"/>
                    </a:lnTo>
                    <a:lnTo>
                      <a:pt x="228" y="2452"/>
                    </a:lnTo>
                    <a:lnTo>
                      <a:pt x="241" y="2503"/>
                    </a:lnTo>
                    <a:lnTo>
                      <a:pt x="258" y="2551"/>
                    </a:lnTo>
                    <a:lnTo>
                      <a:pt x="280" y="2599"/>
                    </a:lnTo>
                    <a:lnTo>
                      <a:pt x="307" y="2644"/>
                    </a:lnTo>
                    <a:lnTo>
                      <a:pt x="341" y="2687"/>
                    </a:lnTo>
                    <a:lnTo>
                      <a:pt x="378" y="2728"/>
                    </a:lnTo>
                    <a:lnTo>
                      <a:pt x="419" y="2765"/>
                    </a:lnTo>
                    <a:lnTo>
                      <a:pt x="463" y="2796"/>
                    </a:lnTo>
                    <a:lnTo>
                      <a:pt x="509" y="2824"/>
                    </a:lnTo>
                    <a:lnTo>
                      <a:pt x="558" y="2846"/>
                    </a:lnTo>
                    <a:lnTo>
                      <a:pt x="608" y="2863"/>
                    </a:lnTo>
                    <a:lnTo>
                      <a:pt x="660" y="2874"/>
                    </a:lnTo>
                    <a:lnTo>
                      <a:pt x="711" y="2882"/>
                    </a:lnTo>
                    <a:lnTo>
                      <a:pt x="763" y="2885"/>
                    </a:lnTo>
                    <a:lnTo>
                      <a:pt x="816" y="2882"/>
                    </a:lnTo>
                    <a:lnTo>
                      <a:pt x="867" y="2874"/>
                    </a:lnTo>
                    <a:lnTo>
                      <a:pt x="919" y="2863"/>
                    </a:lnTo>
                    <a:lnTo>
                      <a:pt x="968" y="2846"/>
                    </a:lnTo>
                    <a:lnTo>
                      <a:pt x="1018" y="2824"/>
                    </a:lnTo>
                    <a:lnTo>
                      <a:pt x="1064" y="2796"/>
                    </a:lnTo>
                    <a:lnTo>
                      <a:pt x="1108" y="2765"/>
                    </a:lnTo>
                    <a:lnTo>
                      <a:pt x="1149" y="2728"/>
                    </a:lnTo>
                    <a:lnTo>
                      <a:pt x="2741" y="1187"/>
                    </a:lnTo>
                    <a:lnTo>
                      <a:pt x="2768" y="1158"/>
                    </a:lnTo>
                    <a:lnTo>
                      <a:pt x="2791" y="1125"/>
                    </a:lnTo>
                    <a:lnTo>
                      <a:pt x="2809" y="1091"/>
                    </a:lnTo>
                    <a:lnTo>
                      <a:pt x="2823" y="1055"/>
                    </a:lnTo>
                    <a:lnTo>
                      <a:pt x="2831" y="1018"/>
                    </a:lnTo>
                    <a:lnTo>
                      <a:pt x="2837" y="980"/>
                    </a:lnTo>
                    <a:lnTo>
                      <a:pt x="2837" y="942"/>
                    </a:lnTo>
                    <a:lnTo>
                      <a:pt x="2831" y="904"/>
                    </a:lnTo>
                    <a:lnTo>
                      <a:pt x="2823" y="867"/>
                    </a:lnTo>
                    <a:lnTo>
                      <a:pt x="2809" y="832"/>
                    </a:lnTo>
                    <a:lnTo>
                      <a:pt x="2791" y="797"/>
                    </a:lnTo>
                    <a:lnTo>
                      <a:pt x="2768" y="764"/>
                    </a:lnTo>
                    <a:lnTo>
                      <a:pt x="2741" y="734"/>
                    </a:lnTo>
                    <a:lnTo>
                      <a:pt x="2710" y="707"/>
                    </a:lnTo>
                    <a:lnTo>
                      <a:pt x="2677" y="685"/>
                    </a:lnTo>
                    <a:lnTo>
                      <a:pt x="2642" y="668"/>
                    </a:lnTo>
                    <a:lnTo>
                      <a:pt x="2605" y="654"/>
                    </a:lnTo>
                    <a:lnTo>
                      <a:pt x="2567" y="645"/>
                    </a:lnTo>
                    <a:lnTo>
                      <a:pt x="2528" y="641"/>
                    </a:lnTo>
                    <a:lnTo>
                      <a:pt x="2490" y="641"/>
                    </a:lnTo>
                    <a:lnTo>
                      <a:pt x="2452" y="645"/>
                    </a:lnTo>
                    <a:lnTo>
                      <a:pt x="2415" y="654"/>
                    </a:lnTo>
                    <a:lnTo>
                      <a:pt x="2377" y="668"/>
                    </a:lnTo>
                    <a:lnTo>
                      <a:pt x="2343" y="685"/>
                    </a:lnTo>
                    <a:lnTo>
                      <a:pt x="2309" y="707"/>
                    </a:lnTo>
                    <a:lnTo>
                      <a:pt x="2278" y="734"/>
                    </a:lnTo>
                    <a:lnTo>
                      <a:pt x="1082" y="1906"/>
                    </a:lnTo>
                    <a:lnTo>
                      <a:pt x="1062" y="1922"/>
                    </a:lnTo>
                    <a:lnTo>
                      <a:pt x="1040" y="1931"/>
                    </a:lnTo>
                    <a:lnTo>
                      <a:pt x="1017" y="1937"/>
                    </a:lnTo>
                    <a:lnTo>
                      <a:pt x="992" y="1937"/>
                    </a:lnTo>
                    <a:lnTo>
                      <a:pt x="969" y="1931"/>
                    </a:lnTo>
                    <a:lnTo>
                      <a:pt x="947" y="1922"/>
                    </a:lnTo>
                    <a:lnTo>
                      <a:pt x="927" y="1906"/>
                    </a:lnTo>
                    <a:lnTo>
                      <a:pt x="911" y="1887"/>
                    </a:lnTo>
                    <a:lnTo>
                      <a:pt x="900" y="1865"/>
                    </a:lnTo>
                    <a:lnTo>
                      <a:pt x="896" y="1842"/>
                    </a:lnTo>
                    <a:lnTo>
                      <a:pt x="896" y="1819"/>
                    </a:lnTo>
                    <a:lnTo>
                      <a:pt x="900" y="1796"/>
                    </a:lnTo>
                    <a:lnTo>
                      <a:pt x="911" y="1775"/>
                    </a:lnTo>
                    <a:lnTo>
                      <a:pt x="927" y="1755"/>
                    </a:lnTo>
                    <a:lnTo>
                      <a:pt x="2123" y="583"/>
                    </a:lnTo>
                    <a:lnTo>
                      <a:pt x="2165" y="546"/>
                    </a:lnTo>
                    <a:lnTo>
                      <a:pt x="2209" y="515"/>
                    </a:lnTo>
                    <a:lnTo>
                      <a:pt x="2255" y="488"/>
                    </a:lnTo>
                    <a:lnTo>
                      <a:pt x="2304" y="465"/>
                    </a:lnTo>
                    <a:lnTo>
                      <a:pt x="2354" y="449"/>
                    </a:lnTo>
                    <a:lnTo>
                      <a:pt x="2405" y="436"/>
                    </a:lnTo>
                    <a:lnTo>
                      <a:pt x="2457" y="429"/>
                    </a:lnTo>
                    <a:lnTo>
                      <a:pt x="2509" y="427"/>
                    </a:lnTo>
                    <a:lnTo>
                      <a:pt x="2562" y="429"/>
                    </a:lnTo>
                    <a:lnTo>
                      <a:pt x="2613" y="436"/>
                    </a:lnTo>
                    <a:lnTo>
                      <a:pt x="2665" y="449"/>
                    </a:lnTo>
                    <a:lnTo>
                      <a:pt x="2714" y="465"/>
                    </a:lnTo>
                    <a:lnTo>
                      <a:pt x="2763" y="488"/>
                    </a:lnTo>
                    <a:lnTo>
                      <a:pt x="2810" y="515"/>
                    </a:lnTo>
                    <a:lnTo>
                      <a:pt x="2854" y="546"/>
                    </a:lnTo>
                    <a:lnTo>
                      <a:pt x="2895" y="583"/>
                    </a:lnTo>
                    <a:lnTo>
                      <a:pt x="2932" y="623"/>
                    </a:lnTo>
                    <a:lnTo>
                      <a:pt x="2965" y="666"/>
                    </a:lnTo>
                    <a:lnTo>
                      <a:pt x="2993" y="713"/>
                    </a:lnTo>
                    <a:lnTo>
                      <a:pt x="3015" y="760"/>
                    </a:lnTo>
                    <a:lnTo>
                      <a:pt x="3032" y="809"/>
                    </a:lnTo>
                    <a:lnTo>
                      <a:pt x="3045" y="859"/>
                    </a:lnTo>
                    <a:lnTo>
                      <a:pt x="3053" y="910"/>
                    </a:lnTo>
                    <a:lnTo>
                      <a:pt x="3055" y="961"/>
                    </a:lnTo>
                    <a:lnTo>
                      <a:pt x="3053" y="1012"/>
                    </a:lnTo>
                    <a:lnTo>
                      <a:pt x="3045" y="1063"/>
                    </a:lnTo>
                    <a:lnTo>
                      <a:pt x="3032" y="1113"/>
                    </a:lnTo>
                    <a:lnTo>
                      <a:pt x="3015" y="1162"/>
                    </a:lnTo>
                    <a:lnTo>
                      <a:pt x="2993" y="1209"/>
                    </a:lnTo>
                    <a:lnTo>
                      <a:pt x="2965" y="1255"/>
                    </a:lnTo>
                    <a:lnTo>
                      <a:pt x="2932" y="1298"/>
                    </a:lnTo>
                    <a:lnTo>
                      <a:pt x="2895" y="1339"/>
                    </a:lnTo>
                    <a:lnTo>
                      <a:pt x="1303" y="2879"/>
                    </a:lnTo>
                    <a:lnTo>
                      <a:pt x="1255" y="2923"/>
                    </a:lnTo>
                    <a:lnTo>
                      <a:pt x="1203" y="2962"/>
                    </a:lnTo>
                    <a:lnTo>
                      <a:pt x="1150" y="2995"/>
                    </a:lnTo>
                    <a:lnTo>
                      <a:pt x="1094" y="3025"/>
                    </a:lnTo>
                    <a:lnTo>
                      <a:pt x="1036" y="3049"/>
                    </a:lnTo>
                    <a:lnTo>
                      <a:pt x="977" y="3068"/>
                    </a:lnTo>
                    <a:lnTo>
                      <a:pt x="917" y="3083"/>
                    </a:lnTo>
                    <a:lnTo>
                      <a:pt x="855" y="3092"/>
                    </a:lnTo>
                    <a:lnTo>
                      <a:pt x="794" y="3097"/>
                    </a:lnTo>
                    <a:lnTo>
                      <a:pt x="733" y="3097"/>
                    </a:lnTo>
                    <a:lnTo>
                      <a:pt x="671" y="3092"/>
                    </a:lnTo>
                    <a:lnTo>
                      <a:pt x="609" y="3083"/>
                    </a:lnTo>
                    <a:lnTo>
                      <a:pt x="549" y="3068"/>
                    </a:lnTo>
                    <a:lnTo>
                      <a:pt x="490" y="3049"/>
                    </a:lnTo>
                    <a:lnTo>
                      <a:pt x="433" y="3025"/>
                    </a:lnTo>
                    <a:lnTo>
                      <a:pt x="377" y="2995"/>
                    </a:lnTo>
                    <a:lnTo>
                      <a:pt x="323" y="2962"/>
                    </a:lnTo>
                    <a:lnTo>
                      <a:pt x="272" y="2923"/>
                    </a:lnTo>
                    <a:lnTo>
                      <a:pt x="224" y="2879"/>
                    </a:lnTo>
                    <a:lnTo>
                      <a:pt x="178" y="2832"/>
                    </a:lnTo>
                    <a:lnTo>
                      <a:pt x="139" y="2782"/>
                    </a:lnTo>
                    <a:lnTo>
                      <a:pt x="104" y="2729"/>
                    </a:lnTo>
                    <a:lnTo>
                      <a:pt x="75" y="2674"/>
                    </a:lnTo>
                    <a:lnTo>
                      <a:pt x="51" y="2617"/>
                    </a:lnTo>
                    <a:lnTo>
                      <a:pt x="30" y="2560"/>
                    </a:lnTo>
                    <a:lnTo>
                      <a:pt x="15" y="2501"/>
                    </a:lnTo>
                    <a:lnTo>
                      <a:pt x="5" y="2441"/>
                    </a:lnTo>
                    <a:lnTo>
                      <a:pt x="0" y="2381"/>
                    </a:lnTo>
                    <a:lnTo>
                      <a:pt x="0" y="2321"/>
                    </a:lnTo>
                    <a:lnTo>
                      <a:pt x="5" y="2260"/>
                    </a:lnTo>
                    <a:lnTo>
                      <a:pt x="15" y="2200"/>
                    </a:lnTo>
                    <a:lnTo>
                      <a:pt x="30" y="2141"/>
                    </a:lnTo>
                    <a:lnTo>
                      <a:pt x="51" y="2083"/>
                    </a:lnTo>
                    <a:lnTo>
                      <a:pt x="75" y="2027"/>
                    </a:lnTo>
                    <a:lnTo>
                      <a:pt x="104" y="1972"/>
                    </a:lnTo>
                    <a:lnTo>
                      <a:pt x="139" y="1920"/>
                    </a:lnTo>
                    <a:lnTo>
                      <a:pt x="178" y="1869"/>
                    </a:lnTo>
                    <a:lnTo>
                      <a:pt x="224" y="1822"/>
                    </a:lnTo>
                    <a:lnTo>
                      <a:pt x="1815" y="281"/>
                    </a:lnTo>
                    <a:lnTo>
                      <a:pt x="1872" y="230"/>
                    </a:lnTo>
                    <a:lnTo>
                      <a:pt x="1931" y="183"/>
                    </a:lnTo>
                    <a:lnTo>
                      <a:pt x="1992" y="143"/>
                    </a:lnTo>
                    <a:lnTo>
                      <a:pt x="2057" y="108"/>
                    </a:lnTo>
                    <a:lnTo>
                      <a:pt x="2123" y="76"/>
                    </a:lnTo>
                    <a:lnTo>
                      <a:pt x="2191" y="51"/>
                    </a:lnTo>
                    <a:lnTo>
                      <a:pt x="2261" y="31"/>
                    </a:lnTo>
                    <a:lnTo>
                      <a:pt x="2331" y="15"/>
                    </a:lnTo>
                    <a:lnTo>
                      <a:pt x="2402" y="5"/>
                    </a:lnTo>
                    <a:lnTo>
                      <a:pt x="2474" y="0"/>
                    </a:lnTo>
                    <a:close/>
                  </a:path>
                </a:pathLst>
              </a:custGeom>
              <a:solidFill>
                <a:srgbClr val="B0ACD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" name="모서리가 둥근 직사각형 31">
                <a:extLst>
                  <a:ext uri="{FF2B5EF4-FFF2-40B4-BE49-F238E27FC236}">
                    <a16:creationId xmlns:a16="http://schemas.microsoft.com/office/drawing/2014/main" id="{0D70DB20-3D1F-43F8-A839-231CD4EFCF5E}"/>
                  </a:ext>
                </a:extLst>
              </p:cNvPr>
              <p:cNvSpPr/>
              <p:nvPr/>
            </p:nvSpPr>
            <p:spPr>
              <a:xfrm>
                <a:off x="655381" y="2395195"/>
                <a:ext cx="396000" cy="396000"/>
              </a:xfrm>
              <a:prstGeom prst="ellipse">
                <a:avLst/>
              </a:prstGeom>
              <a:solidFill>
                <a:srgbClr val="6C60E0"/>
              </a:solidFill>
              <a:ln>
                <a:noFill/>
              </a:ln>
              <a:effectLst>
                <a:outerShdw blurRad="50800" dist="38100" dir="5400000" algn="t" rotWithShape="0">
                  <a:srgbClr val="6C60E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6000"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grpSp>
            <p:nvGrpSpPr>
              <p:cNvPr id="16" name="Group 12">
                <a:extLst>
                  <a:ext uri="{FF2B5EF4-FFF2-40B4-BE49-F238E27FC236}">
                    <a16:creationId xmlns:a16="http://schemas.microsoft.com/office/drawing/2014/main" id="{252077E4-87D8-48E7-B880-FDAAA95124D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38709" y="2499085"/>
                <a:ext cx="229344" cy="182438"/>
                <a:chOff x="6124" y="305"/>
                <a:chExt cx="841" cy="669"/>
              </a:xfrm>
              <a:solidFill>
                <a:schemeClr val="bg1"/>
              </a:solidFill>
            </p:grpSpPr>
            <p:sp>
              <p:nvSpPr>
                <p:cNvPr id="17" name="Freeform 13">
                  <a:extLst>
                    <a:ext uri="{FF2B5EF4-FFF2-40B4-BE49-F238E27FC236}">
                      <a16:creationId xmlns:a16="http://schemas.microsoft.com/office/drawing/2014/main" id="{AA59A9F0-ECA0-4E49-9271-27F0084E36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4" y="440"/>
                  <a:ext cx="601" cy="534"/>
                </a:xfrm>
                <a:custGeom>
                  <a:avLst/>
                  <a:gdLst>
                    <a:gd name="T0" fmla="*/ 902 w 1802"/>
                    <a:gd name="T1" fmla="*/ 0 h 1602"/>
                    <a:gd name="T2" fmla="*/ 2 w 1802"/>
                    <a:gd name="T3" fmla="*/ 742 h 1602"/>
                    <a:gd name="T4" fmla="*/ 2 w 1802"/>
                    <a:gd name="T5" fmla="*/ 743 h 1602"/>
                    <a:gd name="T6" fmla="*/ 2 w 1802"/>
                    <a:gd name="T7" fmla="*/ 746 h 1602"/>
                    <a:gd name="T8" fmla="*/ 0 w 1802"/>
                    <a:gd name="T9" fmla="*/ 749 h 1602"/>
                    <a:gd name="T10" fmla="*/ 0 w 1802"/>
                    <a:gd name="T11" fmla="*/ 751 h 1602"/>
                    <a:gd name="T12" fmla="*/ 0 w 1802"/>
                    <a:gd name="T13" fmla="*/ 1501 h 1602"/>
                    <a:gd name="T14" fmla="*/ 2 w 1802"/>
                    <a:gd name="T15" fmla="*/ 1521 h 1602"/>
                    <a:gd name="T16" fmla="*/ 16 w 1802"/>
                    <a:gd name="T17" fmla="*/ 1557 h 1602"/>
                    <a:gd name="T18" fmla="*/ 30 w 1802"/>
                    <a:gd name="T19" fmla="*/ 1572 h 1602"/>
                    <a:gd name="T20" fmla="*/ 45 w 1802"/>
                    <a:gd name="T21" fmla="*/ 1586 h 1602"/>
                    <a:gd name="T22" fmla="*/ 81 w 1802"/>
                    <a:gd name="T23" fmla="*/ 1601 h 1602"/>
                    <a:gd name="T24" fmla="*/ 100 w 1802"/>
                    <a:gd name="T25" fmla="*/ 1602 h 1602"/>
                    <a:gd name="T26" fmla="*/ 702 w 1802"/>
                    <a:gd name="T27" fmla="*/ 1602 h 1602"/>
                    <a:gd name="T28" fmla="*/ 702 w 1802"/>
                    <a:gd name="T29" fmla="*/ 1001 h 1602"/>
                    <a:gd name="T30" fmla="*/ 1102 w 1802"/>
                    <a:gd name="T31" fmla="*/ 1001 h 1602"/>
                    <a:gd name="T32" fmla="*/ 1102 w 1802"/>
                    <a:gd name="T33" fmla="*/ 1602 h 1602"/>
                    <a:gd name="T34" fmla="*/ 1703 w 1802"/>
                    <a:gd name="T35" fmla="*/ 1602 h 1602"/>
                    <a:gd name="T36" fmla="*/ 1723 w 1802"/>
                    <a:gd name="T37" fmla="*/ 1601 h 1602"/>
                    <a:gd name="T38" fmla="*/ 1758 w 1802"/>
                    <a:gd name="T39" fmla="*/ 1586 h 1602"/>
                    <a:gd name="T40" fmla="*/ 1773 w 1802"/>
                    <a:gd name="T41" fmla="*/ 1572 h 1602"/>
                    <a:gd name="T42" fmla="*/ 1786 w 1802"/>
                    <a:gd name="T43" fmla="*/ 1557 h 1602"/>
                    <a:gd name="T44" fmla="*/ 1802 w 1802"/>
                    <a:gd name="T45" fmla="*/ 1521 h 1602"/>
                    <a:gd name="T46" fmla="*/ 1802 w 1802"/>
                    <a:gd name="T47" fmla="*/ 1501 h 1602"/>
                    <a:gd name="T48" fmla="*/ 1802 w 1802"/>
                    <a:gd name="T49" fmla="*/ 751 h 1602"/>
                    <a:gd name="T50" fmla="*/ 1802 w 1802"/>
                    <a:gd name="T51" fmla="*/ 745 h 1602"/>
                    <a:gd name="T52" fmla="*/ 1801 w 1802"/>
                    <a:gd name="T53" fmla="*/ 742 h 1602"/>
                    <a:gd name="T54" fmla="*/ 902 w 1802"/>
                    <a:gd name="T55" fmla="*/ 0 h 16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02" h="1602">
                      <a:moveTo>
                        <a:pt x="902" y="0"/>
                      </a:moveTo>
                      <a:lnTo>
                        <a:pt x="2" y="742"/>
                      </a:lnTo>
                      <a:lnTo>
                        <a:pt x="2" y="743"/>
                      </a:lnTo>
                      <a:lnTo>
                        <a:pt x="2" y="746"/>
                      </a:lnTo>
                      <a:lnTo>
                        <a:pt x="0" y="749"/>
                      </a:lnTo>
                      <a:lnTo>
                        <a:pt x="0" y="751"/>
                      </a:lnTo>
                      <a:lnTo>
                        <a:pt x="0" y="1501"/>
                      </a:lnTo>
                      <a:lnTo>
                        <a:pt x="2" y="1521"/>
                      </a:lnTo>
                      <a:lnTo>
                        <a:pt x="16" y="1557"/>
                      </a:lnTo>
                      <a:lnTo>
                        <a:pt x="30" y="1572"/>
                      </a:lnTo>
                      <a:lnTo>
                        <a:pt x="45" y="1586"/>
                      </a:lnTo>
                      <a:lnTo>
                        <a:pt x="81" y="1601"/>
                      </a:lnTo>
                      <a:lnTo>
                        <a:pt x="100" y="1602"/>
                      </a:lnTo>
                      <a:lnTo>
                        <a:pt x="702" y="1602"/>
                      </a:lnTo>
                      <a:lnTo>
                        <a:pt x="702" y="1001"/>
                      </a:lnTo>
                      <a:lnTo>
                        <a:pt x="1102" y="1001"/>
                      </a:lnTo>
                      <a:lnTo>
                        <a:pt x="1102" y="1602"/>
                      </a:lnTo>
                      <a:lnTo>
                        <a:pt x="1703" y="1602"/>
                      </a:lnTo>
                      <a:lnTo>
                        <a:pt x="1723" y="1601"/>
                      </a:lnTo>
                      <a:lnTo>
                        <a:pt x="1758" y="1586"/>
                      </a:lnTo>
                      <a:lnTo>
                        <a:pt x="1773" y="1572"/>
                      </a:lnTo>
                      <a:lnTo>
                        <a:pt x="1786" y="1557"/>
                      </a:lnTo>
                      <a:lnTo>
                        <a:pt x="1802" y="1521"/>
                      </a:lnTo>
                      <a:lnTo>
                        <a:pt x="1802" y="1501"/>
                      </a:lnTo>
                      <a:lnTo>
                        <a:pt x="1802" y="751"/>
                      </a:lnTo>
                      <a:lnTo>
                        <a:pt x="1802" y="745"/>
                      </a:lnTo>
                      <a:lnTo>
                        <a:pt x="1801" y="742"/>
                      </a:lnTo>
                      <a:lnTo>
                        <a:pt x="90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8" name="Freeform 14">
                  <a:extLst>
                    <a:ext uri="{FF2B5EF4-FFF2-40B4-BE49-F238E27FC236}">
                      <a16:creationId xmlns:a16="http://schemas.microsoft.com/office/drawing/2014/main" id="{E13AA14F-D8D4-46A8-8F13-204E959109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4" y="305"/>
                  <a:ext cx="841" cy="394"/>
                </a:xfrm>
                <a:custGeom>
                  <a:avLst/>
                  <a:gdLst>
                    <a:gd name="T0" fmla="*/ 2505 w 2522"/>
                    <a:gd name="T1" fmla="*/ 978 h 1181"/>
                    <a:gd name="T2" fmla="*/ 2162 w 2522"/>
                    <a:gd name="T3" fmla="*/ 694 h 1181"/>
                    <a:gd name="T4" fmla="*/ 2162 w 2522"/>
                    <a:gd name="T5" fmla="*/ 54 h 1181"/>
                    <a:gd name="T6" fmla="*/ 2162 w 2522"/>
                    <a:gd name="T7" fmla="*/ 44 h 1181"/>
                    <a:gd name="T8" fmla="*/ 2155 w 2522"/>
                    <a:gd name="T9" fmla="*/ 26 h 1181"/>
                    <a:gd name="T10" fmla="*/ 2149 w 2522"/>
                    <a:gd name="T11" fmla="*/ 18 h 1181"/>
                    <a:gd name="T12" fmla="*/ 2141 w 2522"/>
                    <a:gd name="T13" fmla="*/ 13 h 1181"/>
                    <a:gd name="T14" fmla="*/ 2123 w 2522"/>
                    <a:gd name="T15" fmla="*/ 5 h 1181"/>
                    <a:gd name="T16" fmla="*/ 2113 w 2522"/>
                    <a:gd name="T17" fmla="*/ 5 h 1181"/>
                    <a:gd name="T18" fmla="*/ 1812 w 2522"/>
                    <a:gd name="T19" fmla="*/ 5 h 1181"/>
                    <a:gd name="T20" fmla="*/ 1802 w 2522"/>
                    <a:gd name="T21" fmla="*/ 5 h 1181"/>
                    <a:gd name="T22" fmla="*/ 1783 w 2522"/>
                    <a:gd name="T23" fmla="*/ 13 h 1181"/>
                    <a:gd name="T24" fmla="*/ 1776 w 2522"/>
                    <a:gd name="T25" fmla="*/ 18 h 1181"/>
                    <a:gd name="T26" fmla="*/ 1770 w 2522"/>
                    <a:gd name="T27" fmla="*/ 26 h 1181"/>
                    <a:gd name="T28" fmla="*/ 1763 w 2522"/>
                    <a:gd name="T29" fmla="*/ 44 h 1181"/>
                    <a:gd name="T30" fmla="*/ 1762 w 2522"/>
                    <a:gd name="T31" fmla="*/ 54 h 1181"/>
                    <a:gd name="T32" fmla="*/ 1762 w 2522"/>
                    <a:gd name="T33" fmla="*/ 360 h 1181"/>
                    <a:gd name="T34" fmla="*/ 1380 w 2522"/>
                    <a:gd name="T35" fmla="*/ 41 h 1181"/>
                    <a:gd name="T36" fmla="*/ 1354 w 2522"/>
                    <a:gd name="T37" fmla="*/ 23 h 1181"/>
                    <a:gd name="T38" fmla="*/ 1295 w 2522"/>
                    <a:gd name="T39" fmla="*/ 1 h 1181"/>
                    <a:gd name="T40" fmla="*/ 1262 w 2522"/>
                    <a:gd name="T41" fmla="*/ 0 h 1181"/>
                    <a:gd name="T42" fmla="*/ 1227 w 2522"/>
                    <a:gd name="T43" fmla="*/ 1 h 1181"/>
                    <a:gd name="T44" fmla="*/ 1168 w 2522"/>
                    <a:gd name="T45" fmla="*/ 23 h 1181"/>
                    <a:gd name="T46" fmla="*/ 1142 w 2522"/>
                    <a:gd name="T47" fmla="*/ 41 h 1181"/>
                    <a:gd name="T48" fmla="*/ 17 w 2522"/>
                    <a:gd name="T49" fmla="*/ 978 h 1181"/>
                    <a:gd name="T50" fmla="*/ 10 w 2522"/>
                    <a:gd name="T51" fmla="*/ 985 h 1181"/>
                    <a:gd name="T52" fmla="*/ 1 w 2522"/>
                    <a:gd name="T53" fmla="*/ 1001 h 1181"/>
                    <a:gd name="T54" fmla="*/ 0 w 2522"/>
                    <a:gd name="T55" fmla="*/ 1012 h 1181"/>
                    <a:gd name="T56" fmla="*/ 0 w 2522"/>
                    <a:gd name="T57" fmla="*/ 1023 h 1181"/>
                    <a:gd name="T58" fmla="*/ 6 w 2522"/>
                    <a:gd name="T59" fmla="*/ 1040 h 1181"/>
                    <a:gd name="T60" fmla="*/ 12 w 2522"/>
                    <a:gd name="T61" fmla="*/ 1048 h 1181"/>
                    <a:gd name="T62" fmla="*/ 108 w 2522"/>
                    <a:gd name="T63" fmla="*/ 1164 h 1181"/>
                    <a:gd name="T64" fmla="*/ 122 w 2522"/>
                    <a:gd name="T65" fmla="*/ 1177 h 1181"/>
                    <a:gd name="T66" fmla="*/ 141 w 2522"/>
                    <a:gd name="T67" fmla="*/ 1181 h 1181"/>
                    <a:gd name="T68" fmla="*/ 160 w 2522"/>
                    <a:gd name="T69" fmla="*/ 1181 h 1181"/>
                    <a:gd name="T70" fmla="*/ 179 w 2522"/>
                    <a:gd name="T71" fmla="*/ 1171 h 1181"/>
                    <a:gd name="T72" fmla="*/ 1262 w 2522"/>
                    <a:gd name="T73" fmla="*/ 268 h 1181"/>
                    <a:gd name="T74" fmla="*/ 2344 w 2522"/>
                    <a:gd name="T75" fmla="*/ 1171 h 1181"/>
                    <a:gd name="T76" fmla="*/ 2358 w 2522"/>
                    <a:gd name="T77" fmla="*/ 1180 h 1181"/>
                    <a:gd name="T78" fmla="*/ 2377 w 2522"/>
                    <a:gd name="T79" fmla="*/ 1181 h 1181"/>
                    <a:gd name="T80" fmla="*/ 2383 w 2522"/>
                    <a:gd name="T81" fmla="*/ 1181 h 1181"/>
                    <a:gd name="T82" fmla="*/ 2401 w 2522"/>
                    <a:gd name="T83" fmla="*/ 1177 h 1181"/>
                    <a:gd name="T84" fmla="*/ 2414 w 2522"/>
                    <a:gd name="T85" fmla="*/ 1164 h 1181"/>
                    <a:gd name="T86" fmla="*/ 2512 w 2522"/>
                    <a:gd name="T87" fmla="*/ 1048 h 1181"/>
                    <a:gd name="T88" fmla="*/ 2518 w 2522"/>
                    <a:gd name="T89" fmla="*/ 1040 h 1181"/>
                    <a:gd name="T90" fmla="*/ 2522 w 2522"/>
                    <a:gd name="T91" fmla="*/ 1023 h 1181"/>
                    <a:gd name="T92" fmla="*/ 2522 w 2522"/>
                    <a:gd name="T93" fmla="*/ 1012 h 1181"/>
                    <a:gd name="T94" fmla="*/ 2521 w 2522"/>
                    <a:gd name="T95" fmla="*/ 1001 h 1181"/>
                    <a:gd name="T96" fmla="*/ 2512 w 2522"/>
                    <a:gd name="T97" fmla="*/ 985 h 1181"/>
                    <a:gd name="T98" fmla="*/ 2505 w 2522"/>
                    <a:gd name="T99" fmla="*/ 978 h 1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522" h="1181">
                      <a:moveTo>
                        <a:pt x="2505" y="978"/>
                      </a:moveTo>
                      <a:lnTo>
                        <a:pt x="2162" y="694"/>
                      </a:lnTo>
                      <a:lnTo>
                        <a:pt x="2162" y="54"/>
                      </a:lnTo>
                      <a:lnTo>
                        <a:pt x="2162" y="44"/>
                      </a:lnTo>
                      <a:lnTo>
                        <a:pt x="2155" y="26"/>
                      </a:lnTo>
                      <a:lnTo>
                        <a:pt x="2149" y="18"/>
                      </a:lnTo>
                      <a:lnTo>
                        <a:pt x="2141" y="13"/>
                      </a:lnTo>
                      <a:lnTo>
                        <a:pt x="2123" y="5"/>
                      </a:lnTo>
                      <a:lnTo>
                        <a:pt x="2113" y="5"/>
                      </a:lnTo>
                      <a:lnTo>
                        <a:pt x="1812" y="5"/>
                      </a:lnTo>
                      <a:lnTo>
                        <a:pt x="1802" y="5"/>
                      </a:lnTo>
                      <a:lnTo>
                        <a:pt x="1783" y="13"/>
                      </a:lnTo>
                      <a:lnTo>
                        <a:pt x="1776" y="18"/>
                      </a:lnTo>
                      <a:lnTo>
                        <a:pt x="1770" y="26"/>
                      </a:lnTo>
                      <a:lnTo>
                        <a:pt x="1763" y="44"/>
                      </a:lnTo>
                      <a:lnTo>
                        <a:pt x="1762" y="54"/>
                      </a:lnTo>
                      <a:lnTo>
                        <a:pt x="1762" y="360"/>
                      </a:lnTo>
                      <a:lnTo>
                        <a:pt x="1380" y="41"/>
                      </a:lnTo>
                      <a:lnTo>
                        <a:pt x="1354" y="23"/>
                      </a:lnTo>
                      <a:lnTo>
                        <a:pt x="1295" y="1"/>
                      </a:lnTo>
                      <a:lnTo>
                        <a:pt x="1262" y="0"/>
                      </a:lnTo>
                      <a:lnTo>
                        <a:pt x="1227" y="1"/>
                      </a:lnTo>
                      <a:lnTo>
                        <a:pt x="1168" y="23"/>
                      </a:lnTo>
                      <a:lnTo>
                        <a:pt x="1142" y="41"/>
                      </a:lnTo>
                      <a:lnTo>
                        <a:pt x="17" y="978"/>
                      </a:lnTo>
                      <a:lnTo>
                        <a:pt x="10" y="985"/>
                      </a:lnTo>
                      <a:lnTo>
                        <a:pt x="1" y="1001"/>
                      </a:lnTo>
                      <a:lnTo>
                        <a:pt x="0" y="1012"/>
                      </a:lnTo>
                      <a:lnTo>
                        <a:pt x="0" y="1023"/>
                      </a:lnTo>
                      <a:lnTo>
                        <a:pt x="6" y="1040"/>
                      </a:lnTo>
                      <a:lnTo>
                        <a:pt x="12" y="1048"/>
                      </a:lnTo>
                      <a:lnTo>
                        <a:pt x="108" y="1164"/>
                      </a:lnTo>
                      <a:lnTo>
                        <a:pt x="122" y="1177"/>
                      </a:lnTo>
                      <a:lnTo>
                        <a:pt x="141" y="1181"/>
                      </a:lnTo>
                      <a:lnTo>
                        <a:pt x="160" y="1181"/>
                      </a:lnTo>
                      <a:lnTo>
                        <a:pt x="179" y="1171"/>
                      </a:lnTo>
                      <a:lnTo>
                        <a:pt x="1262" y="268"/>
                      </a:lnTo>
                      <a:lnTo>
                        <a:pt x="2344" y="1171"/>
                      </a:lnTo>
                      <a:lnTo>
                        <a:pt x="2358" y="1180"/>
                      </a:lnTo>
                      <a:lnTo>
                        <a:pt x="2377" y="1181"/>
                      </a:lnTo>
                      <a:lnTo>
                        <a:pt x="2383" y="1181"/>
                      </a:lnTo>
                      <a:lnTo>
                        <a:pt x="2401" y="1177"/>
                      </a:lnTo>
                      <a:lnTo>
                        <a:pt x="2414" y="1164"/>
                      </a:lnTo>
                      <a:lnTo>
                        <a:pt x="2512" y="1048"/>
                      </a:lnTo>
                      <a:lnTo>
                        <a:pt x="2518" y="1040"/>
                      </a:lnTo>
                      <a:lnTo>
                        <a:pt x="2522" y="1023"/>
                      </a:lnTo>
                      <a:lnTo>
                        <a:pt x="2522" y="1012"/>
                      </a:lnTo>
                      <a:lnTo>
                        <a:pt x="2521" y="1001"/>
                      </a:lnTo>
                      <a:lnTo>
                        <a:pt x="2512" y="985"/>
                      </a:lnTo>
                      <a:lnTo>
                        <a:pt x="2505" y="9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5C7F552E-2F2C-476B-BDF9-0C3593816EC0}"/>
                  </a:ext>
                </a:extLst>
              </p:cNvPr>
              <p:cNvSpPr/>
              <p:nvPr/>
            </p:nvSpPr>
            <p:spPr>
              <a:xfrm>
                <a:off x="883333" y="3037425"/>
                <a:ext cx="177525" cy="177525"/>
              </a:xfrm>
              <a:prstGeom prst="ellipse">
                <a:avLst/>
              </a:prstGeom>
              <a:solidFill>
                <a:srgbClr val="6C6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5</a:t>
                </a:r>
                <a:endParaRPr kumimoji="0" lang="ko-KR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C77FE53B-CD33-43C1-8B9D-5F70E8EB8C19}"/>
                  </a:ext>
                </a:extLst>
              </p:cNvPr>
              <p:cNvSpPr/>
              <p:nvPr/>
            </p:nvSpPr>
            <p:spPr>
              <a:xfrm>
                <a:off x="851124" y="4971292"/>
                <a:ext cx="177525" cy="177525"/>
              </a:xfrm>
              <a:prstGeom prst="ellipse">
                <a:avLst/>
              </a:prstGeom>
              <a:solidFill>
                <a:srgbClr val="6C6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off</a:t>
                </a:r>
                <a:endParaRPr kumimoji="0" lang="ko-KR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7" name="그룹 26"/>
            <p:cNvGrpSpPr/>
            <p:nvPr/>
          </p:nvGrpSpPr>
          <p:grpSpPr>
            <a:xfrm>
              <a:off x="493486" y="348343"/>
              <a:ext cx="11393714" cy="566057"/>
              <a:chOff x="493486" y="348343"/>
              <a:chExt cx="11393714" cy="566057"/>
            </a:xfrm>
          </p:grpSpPr>
          <p:sp>
            <p:nvSpPr>
              <p:cNvPr id="2" name="양쪽 모서리가 둥근 사각형 1"/>
              <p:cNvSpPr/>
              <p:nvPr/>
            </p:nvSpPr>
            <p:spPr>
              <a:xfrm>
                <a:off x="493486" y="348343"/>
                <a:ext cx="11393714" cy="566057"/>
              </a:xfrm>
              <a:prstGeom prst="round2SameRect">
                <a:avLst>
                  <a:gd name="adj1" fmla="val 34856"/>
                  <a:gd name="adj2" fmla="val 0"/>
                </a:avLst>
              </a:prstGeom>
              <a:solidFill>
                <a:srgbClr val="B1A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Herstory</a:t>
                </a:r>
              </a:p>
            </p:txBody>
          </p:sp>
          <p:sp>
            <p:nvSpPr>
              <p:cNvPr id="6" name="한쪽 모서리가 둥근 사각형 5"/>
              <p:cNvSpPr/>
              <p:nvPr/>
            </p:nvSpPr>
            <p:spPr>
              <a:xfrm>
                <a:off x="9681028" y="348343"/>
                <a:ext cx="2206172" cy="566057"/>
              </a:xfrm>
              <a:prstGeom prst="round1Rect">
                <a:avLst>
                  <a:gd name="adj" fmla="val 29287"/>
                </a:avLst>
              </a:prstGeom>
              <a:solidFill>
                <a:srgbClr val="A7A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6" name="모서리가 둥근 직사각형 25"/>
              <p:cNvSpPr/>
              <p:nvPr/>
            </p:nvSpPr>
            <p:spPr>
              <a:xfrm>
                <a:off x="6724650" y="489856"/>
                <a:ext cx="2603500" cy="28302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0ACDF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Gender-Based Violence</a:t>
                </a:r>
                <a:endPara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B0ACDF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5" name="자유형 24">
                <a:extLst>
                  <a:ext uri="{FF2B5EF4-FFF2-40B4-BE49-F238E27FC236}">
                    <a16:creationId xmlns:a16="http://schemas.microsoft.com/office/drawing/2014/main" id="{19813B03-EA50-4633-810C-A260E09EEFB2}"/>
                  </a:ext>
                </a:extLst>
              </p:cNvPr>
              <p:cNvSpPr/>
              <p:nvPr/>
            </p:nvSpPr>
            <p:spPr>
              <a:xfrm>
                <a:off x="9031252" y="548140"/>
                <a:ext cx="166824" cy="166458"/>
              </a:xfrm>
              <a:custGeom>
                <a:avLst/>
                <a:gdLst>
                  <a:gd name="connsiteX0" fmla="*/ 110490 w 279199"/>
                  <a:gd name="connsiteY0" fmla="*/ 34833 h 278586"/>
                  <a:gd name="connsiteX1" fmla="*/ 34833 w 279199"/>
                  <a:gd name="connsiteY1" fmla="*/ 110490 h 278586"/>
                  <a:gd name="connsiteX2" fmla="*/ 110490 w 279199"/>
                  <a:gd name="connsiteY2" fmla="*/ 186147 h 278586"/>
                  <a:gd name="connsiteX3" fmla="*/ 186147 w 279199"/>
                  <a:gd name="connsiteY3" fmla="*/ 110490 h 278586"/>
                  <a:gd name="connsiteX4" fmla="*/ 110490 w 279199"/>
                  <a:gd name="connsiteY4" fmla="*/ 34833 h 278586"/>
                  <a:gd name="connsiteX5" fmla="*/ 110490 w 279199"/>
                  <a:gd name="connsiteY5" fmla="*/ 0 h 278586"/>
                  <a:gd name="connsiteX6" fmla="*/ 220980 w 279199"/>
                  <a:gd name="connsiteY6" fmla="*/ 110490 h 278586"/>
                  <a:gd name="connsiteX7" fmla="*/ 212297 w 279199"/>
                  <a:gd name="connsiteY7" fmla="*/ 153498 h 278586"/>
                  <a:gd name="connsiteX8" fmla="*/ 201537 w 279199"/>
                  <a:gd name="connsiteY8" fmla="*/ 169457 h 278586"/>
                  <a:gd name="connsiteX9" fmla="*/ 203009 w 279199"/>
                  <a:gd name="connsiteY9" fmla="*/ 170067 h 278586"/>
                  <a:gd name="connsiteX10" fmla="*/ 272504 w 279199"/>
                  <a:gd name="connsiteY10" fmla="*/ 239563 h 278586"/>
                  <a:gd name="connsiteX11" fmla="*/ 272504 w 279199"/>
                  <a:gd name="connsiteY11" fmla="*/ 271892 h 278586"/>
                  <a:gd name="connsiteX12" fmla="*/ 272504 w 279199"/>
                  <a:gd name="connsiteY12" fmla="*/ 271890 h 278586"/>
                  <a:gd name="connsiteX13" fmla="*/ 240175 w 279199"/>
                  <a:gd name="connsiteY13" fmla="*/ 271890 h 278586"/>
                  <a:gd name="connsiteX14" fmla="*/ 170680 w 279199"/>
                  <a:gd name="connsiteY14" fmla="*/ 202396 h 278586"/>
                  <a:gd name="connsiteX15" fmla="*/ 170135 w 279199"/>
                  <a:gd name="connsiteY15" fmla="*/ 201080 h 278586"/>
                  <a:gd name="connsiteX16" fmla="*/ 153498 w 279199"/>
                  <a:gd name="connsiteY16" fmla="*/ 212297 h 278586"/>
                  <a:gd name="connsiteX17" fmla="*/ 110490 w 279199"/>
                  <a:gd name="connsiteY17" fmla="*/ 220980 h 278586"/>
                  <a:gd name="connsiteX18" fmla="*/ 0 w 279199"/>
                  <a:gd name="connsiteY18" fmla="*/ 110490 h 278586"/>
                  <a:gd name="connsiteX19" fmla="*/ 110490 w 279199"/>
                  <a:gd name="connsiteY19" fmla="*/ 0 h 278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79199" h="278586">
                    <a:moveTo>
                      <a:pt x="110490" y="34833"/>
                    </a:moveTo>
                    <a:cubicBezTo>
                      <a:pt x="68706" y="34833"/>
                      <a:pt x="34833" y="68706"/>
                      <a:pt x="34833" y="110490"/>
                    </a:cubicBezTo>
                    <a:cubicBezTo>
                      <a:pt x="34833" y="152274"/>
                      <a:pt x="68706" y="186147"/>
                      <a:pt x="110490" y="186147"/>
                    </a:cubicBezTo>
                    <a:cubicBezTo>
                      <a:pt x="152274" y="186147"/>
                      <a:pt x="186147" y="152274"/>
                      <a:pt x="186147" y="110490"/>
                    </a:cubicBezTo>
                    <a:cubicBezTo>
                      <a:pt x="186147" y="68706"/>
                      <a:pt x="152274" y="34833"/>
                      <a:pt x="110490" y="34833"/>
                    </a:cubicBezTo>
                    <a:close/>
                    <a:moveTo>
                      <a:pt x="110490" y="0"/>
                    </a:moveTo>
                    <a:cubicBezTo>
                      <a:pt x="171512" y="0"/>
                      <a:pt x="220980" y="49468"/>
                      <a:pt x="220980" y="110490"/>
                    </a:cubicBezTo>
                    <a:cubicBezTo>
                      <a:pt x="220980" y="125746"/>
                      <a:pt x="217888" y="140279"/>
                      <a:pt x="212297" y="153498"/>
                    </a:cubicBezTo>
                    <a:lnTo>
                      <a:pt x="201537" y="169457"/>
                    </a:lnTo>
                    <a:lnTo>
                      <a:pt x="203009" y="170067"/>
                    </a:lnTo>
                    <a:cubicBezTo>
                      <a:pt x="226174" y="193232"/>
                      <a:pt x="249339" y="216398"/>
                      <a:pt x="272504" y="239563"/>
                    </a:cubicBezTo>
                    <a:cubicBezTo>
                      <a:pt x="281431" y="248490"/>
                      <a:pt x="281431" y="262965"/>
                      <a:pt x="272504" y="271892"/>
                    </a:cubicBezTo>
                    <a:lnTo>
                      <a:pt x="272504" y="271890"/>
                    </a:lnTo>
                    <a:cubicBezTo>
                      <a:pt x="263576" y="280818"/>
                      <a:pt x="249102" y="280818"/>
                      <a:pt x="240175" y="271890"/>
                    </a:cubicBezTo>
                    <a:lnTo>
                      <a:pt x="170680" y="202396"/>
                    </a:lnTo>
                    <a:lnTo>
                      <a:pt x="170135" y="201080"/>
                    </a:lnTo>
                    <a:lnTo>
                      <a:pt x="153498" y="212297"/>
                    </a:lnTo>
                    <a:cubicBezTo>
                      <a:pt x="140279" y="217888"/>
                      <a:pt x="125746" y="220980"/>
                      <a:pt x="110490" y="220980"/>
                    </a:cubicBezTo>
                    <a:cubicBezTo>
                      <a:pt x="49468" y="220980"/>
                      <a:pt x="0" y="171512"/>
                      <a:pt x="0" y="110490"/>
                    </a:cubicBezTo>
                    <a:cubicBezTo>
                      <a:pt x="0" y="49468"/>
                      <a:pt x="49468" y="0"/>
                      <a:pt x="110490" y="0"/>
                    </a:cubicBezTo>
                    <a:close/>
                  </a:path>
                </a:pathLst>
              </a:custGeom>
              <a:solidFill>
                <a:srgbClr val="B0AC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sp>
        <p:nvSpPr>
          <p:cNvPr id="4" name="자유형 3"/>
          <p:cNvSpPr/>
          <p:nvPr/>
        </p:nvSpPr>
        <p:spPr>
          <a:xfrm>
            <a:off x="1753903" y="3579509"/>
            <a:ext cx="9125272" cy="47047"/>
          </a:xfrm>
          <a:custGeom>
            <a:avLst/>
            <a:gdLst>
              <a:gd name="connsiteX0" fmla="*/ 0 w 9363075"/>
              <a:gd name="connsiteY0" fmla="*/ 3324225 h 3324225"/>
              <a:gd name="connsiteX1" fmla="*/ 1371600 w 9363075"/>
              <a:gd name="connsiteY1" fmla="*/ 3019425 h 3324225"/>
              <a:gd name="connsiteX2" fmla="*/ 2667000 w 9363075"/>
              <a:gd name="connsiteY2" fmla="*/ 2371725 h 3324225"/>
              <a:gd name="connsiteX3" fmla="*/ 3990975 w 9363075"/>
              <a:gd name="connsiteY3" fmla="*/ 2028825 h 3324225"/>
              <a:gd name="connsiteX4" fmla="*/ 5381625 w 9363075"/>
              <a:gd name="connsiteY4" fmla="*/ 1666875 h 3324225"/>
              <a:gd name="connsiteX5" fmla="*/ 6743700 w 9363075"/>
              <a:gd name="connsiteY5" fmla="*/ 800100 h 3324225"/>
              <a:gd name="connsiteX6" fmla="*/ 8048625 w 9363075"/>
              <a:gd name="connsiteY6" fmla="*/ 647700 h 3324225"/>
              <a:gd name="connsiteX7" fmla="*/ 9363075 w 9363075"/>
              <a:gd name="connsiteY7" fmla="*/ 0 h 332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63075" h="3324225">
                <a:moveTo>
                  <a:pt x="0" y="3324225"/>
                </a:moveTo>
                <a:lnTo>
                  <a:pt x="1371600" y="3019425"/>
                </a:lnTo>
                <a:lnTo>
                  <a:pt x="2667000" y="2371725"/>
                </a:lnTo>
                <a:lnTo>
                  <a:pt x="3990975" y="2028825"/>
                </a:lnTo>
                <a:lnTo>
                  <a:pt x="5381625" y="1666875"/>
                </a:lnTo>
                <a:lnTo>
                  <a:pt x="6743700" y="800100"/>
                </a:lnTo>
                <a:lnTo>
                  <a:pt x="8048625" y="647700"/>
                </a:lnTo>
                <a:lnTo>
                  <a:pt x="9363075" y="0"/>
                </a:lnTo>
              </a:path>
            </a:pathLst>
          </a:custGeom>
          <a:noFill/>
          <a:ln w="28575">
            <a:solidFill>
              <a:srgbClr val="6C6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363488" y="1772337"/>
            <a:ext cx="3282588" cy="783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May 17</a:t>
            </a:r>
            <a:r>
              <a:rPr kumimoji="0" lang="en-US" altLang="ko-KR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th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2016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Femicide at Gangnam Station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1" name="자유형 60"/>
          <p:cNvSpPr/>
          <p:nvPr/>
        </p:nvSpPr>
        <p:spPr>
          <a:xfrm>
            <a:off x="1853130" y="2283935"/>
            <a:ext cx="448792" cy="981142"/>
          </a:xfrm>
          <a:custGeom>
            <a:avLst/>
            <a:gdLst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11574 w 1921397"/>
              <a:gd name="connsiteY2" fmla="*/ 1759351 h 1759351"/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8399 w 1921397"/>
              <a:gd name="connsiteY2" fmla="*/ 1759351 h 1759351"/>
              <a:gd name="connsiteX0" fmla="*/ 2030726 w 2030726"/>
              <a:gd name="connsiteY0" fmla="*/ 0 h 2734904"/>
              <a:gd name="connsiteX1" fmla="*/ 0 w 2030726"/>
              <a:gd name="connsiteY1" fmla="*/ 2283492 h 2734904"/>
              <a:gd name="connsiteX2" fmla="*/ 8399 w 2030726"/>
              <a:gd name="connsiteY2" fmla="*/ 2734904 h 2734904"/>
              <a:gd name="connsiteX0" fmla="*/ 2022327 w 2022327"/>
              <a:gd name="connsiteY0" fmla="*/ 0 h 2734904"/>
              <a:gd name="connsiteX1" fmla="*/ 11 w 2022327"/>
              <a:gd name="connsiteY1" fmla="*/ 1383629 h 2734904"/>
              <a:gd name="connsiteX2" fmla="*/ 0 w 2022327"/>
              <a:gd name="connsiteY2" fmla="*/ 2734904 h 273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2327" h="2734904">
                <a:moveTo>
                  <a:pt x="2022327" y="0"/>
                </a:moveTo>
                <a:lnTo>
                  <a:pt x="11" y="1383629"/>
                </a:lnTo>
                <a:cubicBezTo>
                  <a:pt x="7" y="1834054"/>
                  <a:pt x="4" y="2284479"/>
                  <a:pt x="0" y="2734904"/>
                </a:cubicBezTo>
              </a:path>
            </a:pathLst>
          </a:custGeom>
          <a:noFill/>
          <a:ln>
            <a:solidFill>
              <a:srgbClr val="B0ACDF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2" name="타원 61"/>
          <p:cNvSpPr/>
          <p:nvPr/>
        </p:nvSpPr>
        <p:spPr>
          <a:xfrm>
            <a:off x="1614761" y="3356992"/>
            <a:ext cx="448791" cy="448791"/>
          </a:xfrm>
          <a:prstGeom prst="ellipse">
            <a:avLst/>
          </a:prstGeom>
          <a:solidFill>
            <a:srgbClr val="6C60E0"/>
          </a:solidFill>
          <a:ln w="0">
            <a:solidFill>
              <a:srgbClr val="B0AC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D77AD0F3-2769-42A8-99B9-52C5A44F28B3}"/>
              </a:ext>
            </a:extLst>
          </p:cNvPr>
          <p:cNvSpPr/>
          <p:nvPr/>
        </p:nvSpPr>
        <p:spPr>
          <a:xfrm>
            <a:off x="3780386" y="3378636"/>
            <a:ext cx="448791" cy="448791"/>
          </a:xfrm>
          <a:prstGeom prst="ellipse">
            <a:avLst/>
          </a:prstGeom>
          <a:solidFill>
            <a:srgbClr val="6C60E0"/>
          </a:solidFill>
          <a:ln w="0">
            <a:solidFill>
              <a:srgbClr val="B0AC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9" name="자유형 60">
            <a:extLst>
              <a:ext uri="{FF2B5EF4-FFF2-40B4-BE49-F238E27FC236}">
                <a16:creationId xmlns:a16="http://schemas.microsoft.com/office/drawing/2014/main" id="{8929C4CE-7CB7-4567-A901-5DE8225D7A52}"/>
              </a:ext>
            </a:extLst>
          </p:cNvPr>
          <p:cNvSpPr/>
          <p:nvPr/>
        </p:nvSpPr>
        <p:spPr>
          <a:xfrm flipH="1">
            <a:off x="4016173" y="4010634"/>
            <a:ext cx="651059" cy="905840"/>
          </a:xfrm>
          <a:custGeom>
            <a:avLst/>
            <a:gdLst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11574 w 1921397"/>
              <a:gd name="connsiteY2" fmla="*/ 1759351 h 1759351"/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8399 w 1921397"/>
              <a:gd name="connsiteY2" fmla="*/ 1759351 h 1759351"/>
              <a:gd name="connsiteX0" fmla="*/ 2030726 w 2030726"/>
              <a:gd name="connsiteY0" fmla="*/ 0 h 2734904"/>
              <a:gd name="connsiteX1" fmla="*/ 0 w 2030726"/>
              <a:gd name="connsiteY1" fmla="*/ 2283492 h 2734904"/>
              <a:gd name="connsiteX2" fmla="*/ 8399 w 2030726"/>
              <a:gd name="connsiteY2" fmla="*/ 2734904 h 2734904"/>
              <a:gd name="connsiteX0" fmla="*/ 2022327 w 2022327"/>
              <a:gd name="connsiteY0" fmla="*/ 0 h 2734904"/>
              <a:gd name="connsiteX1" fmla="*/ 11 w 2022327"/>
              <a:gd name="connsiteY1" fmla="*/ 1383629 h 2734904"/>
              <a:gd name="connsiteX2" fmla="*/ 0 w 2022327"/>
              <a:gd name="connsiteY2" fmla="*/ 2734904 h 273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2327" h="2734904">
                <a:moveTo>
                  <a:pt x="2022327" y="0"/>
                </a:moveTo>
                <a:lnTo>
                  <a:pt x="11" y="1383629"/>
                </a:lnTo>
                <a:cubicBezTo>
                  <a:pt x="7" y="1834054"/>
                  <a:pt x="4" y="2284479"/>
                  <a:pt x="0" y="2734904"/>
                </a:cubicBezTo>
              </a:path>
            </a:pathLst>
          </a:custGeom>
          <a:noFill/>
          <a:ln>
            <a:solidFill>
              <a:srgbClr val="B0ACDF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D693C1E1-83D5-4B12-AC66-4576240904CB}"/>
              </a:ext>
            </a:extLst>
          </p:cNvPr>
          <p:cNvSpPr/>
          <p:nvPr/>
        </p:nvSpPr>
        <p:spPr>
          <a:xfrm>
            <a:off x="3759739" y="5014776"/>
            <a:ext cx="3282588" cy="783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January 30th, 2018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High-profile #MeToo</a:t>
            </a: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304DCEE7-4FCB-4D11-9F19-F34B1E9E2BE5}"/>
              </a:ext>
            </a:extLst>
          </p:cNvPr>
          <p:cNvSpPr/>
          <p:nvPr/>
        </p:nvSpPr>
        <p:spPr>
          <a:xfrm>
            <a:off x="6309968" y="3355113"/>
            <a:ext cx="448791" cy="448791"/>
          </a:xfrm>
          <a:prstGeom prst="ellipse">
            <a:avLst/>
          </a:prstGeom>
          <a:solidFill>
            <a:srgbClr val="6C60E0"/>
          </a:solidFill>
          <a:ln w="0">
            <a:solidFill>
              <a:srgbClr val="B0AC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2" name="자유형 60">
            <a:extLst>
              <a:ext uri="{FF2B5EF4-FFF2-40B4-BE49-F238E27FC236}">
                <a16:creationId xmlns:a16="http://schemas.microsoft.com/office/drawing/2014/main" id="{95C87840-AB6F-46AD-B1FA-62A2C8373C9A}"/>
              </a:ext>
            </a:extLst>
          </p:cNvPr>
          <p:cNvSpPr/>
          <p:nvPr/>
        </p:nvSpPr>
        <p:spPr>
          <a:xfrm>
            <a:off x="6524726" y="1988840"/>
            <a:ext cx="723401" cy="1200935"/>
          </a:xfrm>
          <a:custGeom>
            <a:avLst/>
            <a:gdLst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11574 w 1921397"/>
              <a:gd name="connsiteY2" fmla="*/ 1759351 h 1759351"/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8399 w 1921397"/>
              <a:gd name="connsiteY2" fmla="*/ 1759351 h 1759351"/>
              <a:gd name="connsiteX0" fmla="*/ 2030726 w 2030726"/>
              <a:gd name="connsiteY0" fmla="*/ 0 h 2734904"/>
              <a:gd name="connsiteX1" fmla="*/ 0 w 2030726"/>
              <a:gd name="connsiteY1" fmla="*/ 2283492 h 2734904"/>
              <a:gd name="connsiteX2" fmla="*/ 8399 w 2030726"/>
              <a:gd name="connsiteY2" fmla="*/ 2734904 h 2734904"/>
              <a:gd name="connsiteX0" fmla="*/ 2022327 w 2022327"/>
              <a:gd name="connsiteY0" fmla="*/ 0 h 2734904"/>
              <a:gd name="connsiteX1" fmla="*/ 11 w 2022327"/>
              <a:gd name="connsiteY1" fmla="*/ 1383629 h 2734904"/>
              <a:gd name="connsiteX2" fmla="*/ 0 w 2022327"/>
              <a:gd name="connsiteY2" fmla="*/ 2734904 h 273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2327" h="2734904">
                <a:moveTo>
                  <a:pt x="2022327" y="0"/>
                </a:moveTo>
                <a:lnTo>
                  <a:pt x="11" y="1383629"/>
                </a:lnTo>
                <a:cubicBezTo>
                  <a:pt x="7" y="1834054"/>
                  <a:pt x="4" y="2284479"/>
                  <a:pt x="0" y="2734904"/>
                </a:cubicBezTo>
              </a:path>
            </a:pathLst>
          </a:custGeom>
          <a:noFill/>
          <a:ln>
            <a:solidFill>
              <a:srgbClr val="B0ACDF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1A95C3CB-057A-4ABC-B3C1-AAAEEA1CFFBB}"/>
              </a:ext>
            </a:extLst>
          </p:cNvPr>
          <p:cNvSpPr/>
          <p:nvPr/>
        </p:nvSpPr>
        <p:spPr>
          <a:xfrm>
            <a:off x="7462439" y="1597162"/>
            <a:ext cx="3282588" cy="783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April, 2018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School </a:t>
            </a:r>
            <a:r>
              <a:rPr kumimoji="0" lang="en-US" altLang="ko-K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Metoo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movement</a:t>
            </a: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C6F211C7-DC64-4B22-A687-63C1F80693FE}"/>
              </a:ext>
            </a:extLst>
          </p:cNvPr>
          <p:cNvSpPr/>
          <p:nvPr/>
        </p:nvSpPr>
        <p:spPr>
          <a:xfrm>
            <a:off x="8658206" y="3333496"/>
            <a:ext cx="448791" cy="448791"/>
          </a:xfrm>
          <a:prstGeom prst="ellipse">
            <a:avLst/>
          </a:prstGeom>
          <a:solidFill>
            <a:srgbClr val="6C60E0"/>
          </a:solidFill>
          <a:ln w="0">
            <a:solidFill>
              <a:srgbClr val="B0ACD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5" name="자유형 60">
            <a:extLst>
              <a:ext uri="{FF2B5EF4-FFF2-40B4-BE49-F238E27FC236}">
                <a16:creationId xmlns:a16="http://schemas.microsoft.com/office/drawing/2014/main" id="{ED77F142-C7EF-40F8-9449-B804CA2C1A52}"/>
              </a:ext>
            </a:extLst>
          </p:cNvPr>
          <p:cNvSpPr/>
          <p:nvPr/>
        </p:nvSpPr>
        <p:spPr>
          <a:xfrm flipH="1">
            <a:off x="9020321" y="3945784"/>
            <a:ext cx="651059" cy="905840"/>
          </a:xfrm>
          <a:custGeom>
            <a:avLst/>
            <a:gdLst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11574 w 1921397"/>
              <a:gd name="connsiteY2" fmla="*/ 1759351 h 1759351"/>
              <a:gd name="connsiteX0" fmla="*/ 1921397 w 1921397"/>
              <a:gd name="connsiteY0" fmla="*/ 0 h 1759351"/>
              <a:gd name="connsiteX1" fmla="*/ 0 w 1921397"/>
              <a:gd name="connsiteY1" fmla="*/ 1307939 h 1759351"/>
              <a:gd name="connsiteX2" fmla="*/ 8399 w 1921397"/>
              <a:gd name="connsiteY2" fmla="*/ 1759351 h 1759351"/>
              <a:gd name="connsiteX0" fmla="*/ 2030726 w 2030726"/>
              <a:gd name="connsiteY0" fmla="*/ 0 h 2734904"/>
              <a:gd name="connsiteX1" fmla="*/ 0 w 2030726"/>
              <a:gd name="connsiteY1" fmla="*/ 2283492 h 2734904"/>
              <a:gd name="connsiteX2" fmla="*/ 8399 w 2030726"/>
              <a:gd name="connsiteY2" fmla="*/ 2734904 h 2734904"/>
              <a:gd name="connsiteX0" fmla="*/ 2022327 w 2022327"/>
              <a:gd name="connsiteY0" fmla="*/ 0 h 2734904"/>
              <a:gd name="connsiteX1" fmla="*/ 11 w 2022327"/>
              <a:gd name="connsiteY1" fmla="*/ 1383629 h 2734904"/>
              <a:gd name="connsiteX2" fmla="*/ 0 w 2022327"/>
              <a:gd name="connsiteY2" fmla="*/ 2734904 h 273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2327" h="2734904">
                <a:moveTo>
                  <a:pt x="2022327" y="0"/>
                </a:moveTo>
                <a:lnTo>
                  <a:pt x="11" y="1383629"/>
                </a:lnTo>
                <a:cubicBezTo>
                  <a:pt x="7" y="1834054"/>
                  <a:pt x="4" y="2284479"/>
                  <a:pt x="0" y="2734904"/>
                </a:cubicBezTo>
              </a:path>
            </a:pathLst>
          </a:custGeom>
          <a:noFill/>
          <a:ln>
            <a:solidFill>
              <a:srgbClr val="B0ACDF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F8C47333-8257-44CA-8B36-096BA523C235}"/>
              </a:ext>
            </a:extLst>
          </p:cNvPr>
          <p:cNvSpPr/>
          <p:nvPr/>
        </p:nvSpPr>
        <p:spPr>
          <a:xfrm>
            <a:off x="8925833" y="4869160"/>
            <a:ext cx="3282588" cy="783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2019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Revenge porn problem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3CEE805-251E-48A9-B4BE-8D81D33442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39" t="16401" r="40821" b="16401"/>
          <a:stretch/>
        </p:blipFill>
        <p:spPr>
          <a:xfrm>
            <a:off x="3337337" y="1380671"/>
            <a:ext cx="5128869" cy="451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46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/>
          <p:cNvGrpSpPr/>
          <p:nvPr/>
        </p:nvGrpSpPr>
        <p:grpSpPr>
          <a:xfrm>
            <a:off x="399143" y="292598"/>
            <a:ext cx="11393714" cy="6125030"/>
            <a:chOff x="493486" y="348343"/>
            <a:chExt cx="11393714" cy="6125030"/>
          </a:xfrm>
          <a:effectLst>
            <a:outerShdw blurRad="165100" dist="50800" dir="2700000" algn="tl" rotWithShape="0">
              <a:schemeClr val="tx1">
                <a:alpha val="40000"/>
              </a:schemeClr>
            </a:outerShdw>
          </a:effectLst>
        </p:grpSpPr>
        <p:sp>
          <p:nvSpPr>
            <p:cNvPr id="5" name="양쪽 모서리가 둥근 사각형 4"/>
            <p:cNvSpPr/>
            <p:nvPr/>
          </p:nvSpPr>
          <p:spPr>
            <a:xfrm>
              <a:off x="493486" y="914400"/>
              <a:ext cx="11393714" cy="5558971"/>
            </a:xfrm>
            <a:prstGeom prst="round2SameRect">
              <a:avLst>
                <a:gd name="adj1" fmla="val 0"/>
                <a:gd name="adj2" fmla="val 3394"/>
              </a:avLst>
            </a:prstGeom>
            <a:solidFill>
              <a:srgbClr val="F2F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" name="한쪽 모서리가 둥근 사각형 6"/>
            <p:cNvSpPr/>
            <p:nvPr/>
          </p:nvSpPr>
          <p:spPr>
            <a:xfrm rot="16200000" flipH="1">
              <a:off x="-2002971" y="3410857"/>
              <a:ext cx="5558974" cy="566057"/>
            </a:xfrm>
            <a:prstGeom prst="round1Rect">
              <a:avLst>
                <a:gd name="adj" fmla="val 32989"/>
              </a:avLst>
            </a:prstGeom>
            <a:solidFill>
              <a:srgbClr val="E6E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611481" y="2255893"/>
              <a:ext cx="332066" cy="2341508"/>
              <a:chOff x="655381" y="2395195"/>
              <a:chExt cx="405477" cy="2859154"/>
            </a:xfrm>
          </p:grpSpPr>
          <p:sp>
            <p:nvSpPr>
              <p:cNvPr id="8" name="Freeform 9">
                <a:extLst>
                  <a:ext uri="{FF2B5EF4-FFF2-40B4-BE49-F238E27FC236}">
                    <a16:creationId xmlns:a16="http://schemas.microsoft.com/office/drawing/2014/main" id="{8F6AB17A-3FA7-474D-BBEF-83CB2760D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543" y="3137572"/>
                <a:ext cx="141676" cy="186968"/>
              </a:xfrm>
              <a:custGeom>
                <a:avLst/>
                <a:gdLst>
                  <a:gd name="T0" fmla="*/ 1093 w 9310"/>
                  <a:gd name="T1" fmla="*/ 12245 h 12286"/>
                  <a:gd name="T2" fmla="*/ 582 w 9310"/>
                  <a:gd name="T3" fmla="*/ 12007 h 12286"/>
                  <a:gd name="T4" fmla="*/ 279 w 9310"/>
                  <a:gd name="T5" fmla="*/ 11710 h 12286"/>
                  <a:gd name="T6" fmla="*/ 42 w 9310"/>
                  <a:gd name="T7" fmla="*/ 11209 h 12286"/>
                  <a:gd name="T8" fmla="*/ 0 w 9310"/>
                  <a:gd name="T9" fmla="*/ 1919 h 12286"/>
                  <a:gd name="T10" fmla="*/ 117 w 9310"/>
                  <a:gd name="T11" fmla="*/ 1260 h 12286"/>
                  <a:gd name="T12" fmla="*/ 498 w 9310"/>
                  <a:gd name="T13" fmla="*/ 629 h 12286"/>
                  <a:gd name="T14" fmla="*/ 1088 w 9310"/>
                  <a:gd name="T15" fmla="*/ 189 h 12286"/>
                  <a:gd name="T16" fmla="*/ 1821 w 9310"/>
                  <a:gd name="T17" fmla="*/ 1 h 12286"/>
                  <a:gd name="T18" fmla="*/ 7682 w 9310"/>
                  <a:gd name="T19" fmla="*/ 22 h 12286"/>
                  <a:gd name="T20" fmla="*/ 8385 w 9310"/>
                  <a:gd name="T21" fmla="*/ 278 h 12286"/>
                  <a:gd name="T22" fmla="*/ 8929 w 9310"/>
                  <a:gd name="T23" fmla="*/ 772 h 12286"/>
                  <a:gd name="T24" fmla="*/ 9250 w 9310"/>
                  <a:gd name="T25" fmla="*/ 1440 h 12286"/>
                  <a:gd name="T26" fmla="*/ 9310 w 9310"/>
                  <a:gd name="T27" fmla="*/ 8471 h 12286"/>
                  <a:gd name="T28" fmla="*/ 9201 w 9310"/>
                  <a:gd name="T29" fmla="*/ 8777 h 12286"/>
                  <a:gd name="T30" fmla="*/ 8880 w 9310"/>
                  <a:gd name="T31" fmla="*/ 8949 h 12286"/>
                  <a:gd name="T32" fmla="*/ 8601 w 9310"/>
                  <a:gd name="T33" fmla="*/ 8894 h 12286"/>
                  <a:gd name="T34" fmla="*/ 8370 w 9310"/>
                  <a:gd name="T35" fmla="*/ 8615 h 12286"/>
                  <a:gd name="T36" fmla="*/ 8349 w 9310"/>
                  <a:gd name="T37" fmla="*/ 1870 h 12286"/>
                  <a:gd name="T38" fmla="*/ 8255 w 9310"/>
                  <a:gd name="T39" fmla="*/ 1503 h 12286"/>
                  <a:gd name="T40" fmla="*/ 8035 w 9310"/>
                  <a:gd name="T41" fmla="*/ 1209 h 12286"/>
                  <a:gd name="T42" fmla="*/ 7720 w 9310"/>
                  <a:gd name="T43" fmla="*/ 1018 h 12286"/>
                  <a:gd name="T44" fmla="*/ 7390 w 9310"/>
                  <a:gd name="T45" fmla="*/ 960 h 12286"/>
                  <a:gd name="T46" fmla="*/ 1680 w 9310"/>
                  <a:gd name="T47" fmla="*/ 989 h 12286"/>
                  <a:gd name="T48" fmla="*/ 1346 w 9310"/>
                  <a:gd name="T49" fmla="*/ 1150 h 12286"/>
                  <a:gd name="T50" fmla="*/ 1098 w 9310"/>
                  <a:gd name="T51" fmla="*/ 1423 h 12286"/>
                  <a:gd name="T52" fmla="*/ 970 w 9310"/>
                  <a:gd name="T53" fmla="*/ 1774 h 12286"/>
                  <a:gd name="T54" fmla="*/ 962 w 9310"/>
                  <a:gd name="T55" fmla="*/ 10904 h 12286"/>
                  <a:gd name="T56" fmla="*/ 1091 w 9310"/>
                  <a:gd name="T57" fmla="*/ 11185 h 12286"/>
                  <a:gd name="T58" fmla="*/ 1405 w 9310"/>
                  <a:gd name="T59" fmla="*/ 11326 h 12286"/>
                  <a:gd name="T60" fmla="*/ 1677 w 9310"/>
                  <a:gd name="T61" fmla="*/ 11273 h 12286"/>
                  <a:gd name="T62" fmla="*/ 4346 w 9310"/>
                  <a:gd name="T63" fmla="*/ 8559 h 12286"/>
                  <a:gd name="T64" fmla="*/ 4655 w 9310"/>
                  <a:gd name="T65" fmla="*/ 8448 h 12286"/>
                  <a:gd name="T66" fmla="*/ 4964 w 9310"/>
                  <a:gd name="T67" fmla="*/ 8559 h 12286"/>
                  <a:gd name="T68" fmla="*/ 7633 w 9310"/>
                  <a:gd name="T69" fmla="*/ 11273 h 12286"/>
                  <a:gd name="T70" fmla="*/ 7902 w 9310"/>
                  <a:gd name="T71" fmla="*/ 11326 h 12286"/>
                  <a:gd name="T72" fmla="*/ 8215 w 9310"/>
                  <a:gd name="T73" fmla="*/ 11182 h 12286"/>
                  <a:gd name="T74" fmla="*/ 8349 w 9310"/>
                  <a:gd name="T75" fmla="*/ 10897 h 12286"/>
                  <a:gd name="T76" fmla="*/ 8408 w 9310"/>
                  <a:gd name="T77" fmla="*/ 10618 h 12286"/>
                  <a:gd name="T78" fmla="*/ 8687 w 9310"/>
                  <a:gd name="T79" fmla="*/ 10387 h 12286"/>
                  <a:gd name="T80" fmla="*/ 8974 w 9310"/>
                  <a:gd name="T81" fmla="*/ 10387 h 12286"/>
                  <a:gd name="T82" fmla="*/ 9253 w 9310"/>
                  <a:gd name="T83" fmla="*/ 10618 h 12286"/>
                  <a:gd name="T84" fmla="*/ 9309 w 9310"/>
                  <a:gd name="T85" fmla="*/ 10920 h 12286"/>
                  <a:gd name="T86" fmla="*/ 9174 w 9310"/>
                  <a:gd name="T87" fmla="*/ 11466 h 12286"/>
                  <a:gd name="T88" fmla="*/ 8890 w 9310"/>
                  <a:gd name="T89" fmla="*/ 11865 h 12286"/>
                  <a:gd name="T90" fmla="*/ 8474 w 9310"/>
                  <a:gd name="T91" fmla="*/ 12151 h 12286"/>
                  <a:gd name="T92" fmla="*/ 7913 w 9310"/>
                  <a:gd name="T93" fmla="*/ 12286 h 12286"/>
                  <a:gd name="T94" fmla="*/ 7489 w 9310"/>
                  <a:gd name="T95" fmla="*/ 12242 h 12286"/>
                  <a:gd name="T96" fmla="*/ 6997 w 9310"/>
                  <a:gd name="T97" fmla="*/ 12001 h 12286"/>
                  <a:gd name="T98" fmla="*/ 2472 w 9310"/>
                  <a:gd name="T99" fmla="*/ 11859 h 12286"/>
                  <a:gd name="T100" fmla="*/ 2080 w 9310"/>
                  <a:gd name="T101" fmla="*/ 12145 h 12286"/>
                  <a:gd name="T102" fmla="*/ 1545 w 9310"/>
                  <a:gd name="T103" fmla="*/ 12285 h 12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310" h="12286">
                    <a:moveTo>
                      <a:pt x="1447" y="12286"/>
                    </a:moveTo>
                    <a:lnTo>
                      <a:pt x="1375" y="12286"/>
                    </a:lnTo>
                    <a:lnTo>
                      <a:pt x="1232" y="12272"/>
                    </a:lnTo>
                    <a:lnTo>
                      <a:pt x="1093" y="12245"/>
                    </a:lnTo>
                    <a:lnTo>
                      <a:pt x="957" y="12203"/>
                    </a:lnTo>
                    <a:lnTo>
                      <a:pt x="826" y="12150"/>
                    </a:lnTo>
                    <a:lnTo>
                      <a:pt x="700" y="12085"/>
                    </a:lnTo>
                    <a:lnTo>
                      <a:pt x="582" y="12007"/>
                    </a:lnTo>
                    <a:lnTo>
                      <a:pt x="471" y="11918"/>
                    </a:lnTo>
                    <a:lnTo>
                      <a:pt x="419" y="11869"/>
                    </a:lnTo>
                    <a:lnTo>
                      <a:pt x="370" y="11818"/>
                    </a:lnTo>
                    <a:lnTo>
                      <a:pt x="279" y="11710"/>
                    </a:lnTo>
                    <a:lnTo>
                      <a:pt x="202" y="11595"/>
                    </a:lnTo>
                    <a:lnTo>
                      <a:pt x="135" y="11471"/>
                    </a:lnTo>
                    <a:lnTo>
                      <a:pt x="82" y="11343"/>
                    </a:lnTo>
                    <a:lnTo>
                      <a:pt x="42" y="11209"/>
                    </a:lnTo>
                    <a:lnTo>
                      <a:pt x="14" y="11070"/>
                    </a:lnTo>
                    <a:lnTo>
                      <a:pt x="1" y="10927"/>
                    </a:lnTo>
                    <a:lnTo>
                      <a:pt x="0" y="10855"/>
                    </a:lnTo>
                    <a:lnTo>
                      <a:pt x="0" y="1919"/>
                    </a:lnTo>
                    <a:lnTo>
                      <a:pt x="1" y="1821"/>
                    </a:lnTo>
                    <a:lnTo>
                      <a:pt x="22" y="1627"/>
                    </a:lnTo>
                    <a:lnTo>
                      <a:pt x="60" y="1440"/>
                    </a:lnTo>
                    <a:lnTo>
                      <a:pt x="117" y="1260"/>
                    </a:lnTo>
                    <a:lnTo>
                      <a:pt x="189" y="1089"/>
                    </a:lnTo>
                    <a:lnTo>
                      <a:pt x="278" y="924"/>
                    </a:lnTo>
                    <a:lnTo>
                      <a:pt x="382" y="772"/>
                    </a:lnTo>
                    <a:lnTo>
                      <a:pt x="498" y="629"/>
                    </a:lnTo>
                    <a:lnTo>
                      <a:pt x="629" y="498"/>
                    </a:lnTo>
                    <a:lnTo>
                      <a:pt x="772" y="382"/>
                    </a:lnTo>
                    <a:lnTo>
                      <a:pt x="924" y="278"/>
                    </a:lnTo>
                    <a:lnTo>
                      <a:pt x="1088" y="189"/>
                    </a:lnTo>
                    <a:lnTo>
                      <a:pt x="1260" y="117"/>
                    </a:lnTo>
                    <a:lnTo>
                      <a:pt x="1440" y="60"/>
                    </a:lnTo>
                    <a:lnTo>
                      <a:pt x="1627" y="22"/>
                    </a:lnTo>
                    <a:lnTo>
                      <a:pt x="1821" y="1"/>
                    </a:lnTo>
                    <a:lnTo>
                      <a:pt x="1919" y="0"/>
                    </a:lnTo>
                    <a:lnTo>
                      <a:pt x="7390" y="0"/>
                    </a:lnTo>
                    <a:lnTo>
                      <a:pt x="7489" y="1"/>
                    </a:lnTo>
                    <a:lnTo>
                      <a:pt x="7682" y="22"/>
                    </a:lnTo>
                    <a:lnTo>
                      <a:pt x="7869" y="60"/>
                    </a:lnTo>
                    <a:lnTo>
                      <a:pt x="8049" y="117"/>
                    </a:lnTo>
                    <a:lnTo>
                      <a:pt x="8222" y="189"/>
                    </a:lnTo>
                    <a:lnTo>
                      <a:pt x="8385" y="278"/>
                    </a:lnTo>
                    <a:lnTo>
                      <a:pt x="8539" y="382"/>
                    </a:lnTo>
                    <a:lnTo>
                      <a:pt x="8681" y="498"/>
                    </a:lnTo>
                    <a:lnTo>
                      <a:pt x="8811" y="629"/>
                    </a:lnTo>
                    <a:lnTo>
                      <a:pt x="8929" y="772"/>
                    </a:lnTo>
                    <a:lnTo>
                      <a:pt x="9033" y="924"/>
                    </a:lnTo>
                    <a:lnTo>
                      <a:pt x="9120" y="1089"/>
                    </a:lnTo>
                    <a:lnTo>
                      <a:pt x="9194" y="1260"/>
                    </a:lnTo>
                    <a:lnTo>
                      <a:pt x="9250" y="1440"/>
                    </a:lnTo>
                    <a:lnTo>
                      <a:pt x="9289" y="1627"/>
                    </a:lnTo>
                    <a:lnTo>
                      <a:pt x="9308" y="1821"/>
                    </a:lnTo>
                    <a:lnTo>
                      <a:pt x="9310" y="1919"/>
                    </a:lnTo>
                    <a:lnTo>
                      <a:pt x="9310" y="8471"/>
                    </a:lnTo>
                    <a:lnTo>
                      <a:pt x="9308" y="8521"/>
                    </a:lnTo>
                    <a:lnTo>
                      <a:pt x="9289" y="8615"/>
                    </a:lnTo>
                    <a:lnTo>
                      <a:pt x="9253" y="8700"/>
                    </a:lnTo>
                    <a:lnTo>
                      <a:pt x="9201" y="8777"/>
                    </a:lnTo>
                    <a:lnTo>
                      <a:pt x="9136" y="8842"/>
                    </a:lnTo>
                    <a:lnTo>
                      <a:pt x="9058" y="8894"/>
                    </a:lnTo>
                    <a:lnTo>
                      <a:pt x="8974" y="8930"/>
                    </a:lnTo>
                    <a:lnTo>
                      <a:pt x="8880" y="8949"/>
                    </a:lnTo>
                    <a:lnTo>
                      <a:pt x="8830" y="8952"/>
                    </a:lnTo>
                    <a:lnTo>
                      <a:pt x="8781" y="8949"/>
                    </a:lnTo>
                    <a:lnTo>
                      <a:pt x="8687" y="8930"/>
                    </a:lnTo>
                    <a:lnTo>
                      <a:pt x="8601" y="8894"/>
                    </a:lnTo>
                    <a:lnTo>
                      <a:pt x="8524" y="8842"/>
                    </a:lnTo>
                    <a:lnTo>
                      <a:pt x="8460" y="8777"/>
                    </a:lnTo>
                    <a:lnTo>
                      <a:pt x="8408" y="8700"/>
                    </a:lnTo>
                    <a:lnTo>
                      <a:pt x="8370" y="8615"/>
                    </a:lnTo>
                    <a:lnTo>
                      <a:pt x="8352" y="8521"/>
                    </a:lnTo>
                    <a:lnTo>
                      <a:pt x="8350" y="8471"/>
                    </a:lnTo>
                    <a:lnTo>
                      <a:pt x="8350" y="1919"/>
                    </a:lnTo>
                    <a:lnTo>
                      <a:pt x="8349" y="1870"/>
                    </a:lnTo>
                    <a:lnTo>
                      <a:pt x="8340" y="1774"/>
                    </a:lnTo>
                    <a:lnTo>
                      <a:pt x="8320" y="1680"/>
                    </a:lnTo>
                    <a:lnTo>
                      <a:pt x="8293" y="1590"/>
                    </a:lnTo>
                    <a:lnTo>
                      <a:pt x="8255" y="1503"/>
                    </a:lnTo>
                    <a:lnTo>
                      <a:pt x="8211" y="1423"/>
                    </a:lnTo>
                    <a:lnTo>
                      <a:pt x="8160" y="1346"/>
                    </a:lnTo>
                    <a:lnTo>
                      <a:pt x="8101" y="1274"/>
                    </a:lnTo>
                    <a:lnTo>
                      <a:pt x="8035" y="1209"/>
                    </a:lnTo>
                    <a:lnTo>
                      <a:pt x="7964" y="1150"/>
                    </a:lnTo>
                    <a:lnTo>
                      <a:pt x="7888" y="1099"/>
                    </a:lnTo>
                    <a:lnTo>
                      <a:pt x="7806" y="1054"/>
                    </a:lnTo>
                    <a:lnTo>
                      <a:pt x="7720" y="1018"/>
                    </a:lnTo>
                    <a:lnTo>
                      <a:pt x="7630" y="989"/>
                    </a:lnTo>
                    <a:lnTo>
                      <a:pt x="7537" y="970"/>
                    </a:lnTo>
                    <a:lnTo>
                      <a:pt x="7440" y="960"/>
                    </a:lnTo>
                    <a:lnTo>
                      <a:pt x="7390" y="960"/>
                    </a:lnTo>
                    <a:lnTo>
                      <a:pt x="1919" y="960"/>
                    </a:lnTo>
                    <a:lnTo>
                      <a:pt x="1870" y="960"/>
                    </a:lnTo>
                    <a:lnTo>
                      <a:pt x="1774" y="970"/>
                    </a:lnTo>
                    <a:lnTo>
                      <a:pt x="1680" y="989"/>
                    </a:lnTo>
                    <a:lnTo>
                      <a:pt x="1589" y="1018"/>
                    </a:lnTo>
                    <a:lnTo>
                      <a:pt x="1503" y="1054"/>
                    </a:lnTo>
                    <a:lnTo>
                      <a:pt x="1422" y="1099"/>
                    </a:lnTo>
                    <a:lnTo>
                      <a:pt x="1346" y="1150"/>
                    </a:lnTo>
                    <a:lnTo>
                      <a:pt x="1274" y="1209"/>
                    </a:lnTo>
                    <a:lnTo>
                      <a:pt x="1209" y="1274"/>
                    </a:lnTo>
                    <a:lnTo>
                      <a:pt x="1150" y="1346"/>
                    </a:lnTo>
                    <a:lnTo>
                      <a:pt x="1098" y="1423"/>
                    </a:lnTo>
                    <a:lnTo>
                      <a:pt x="1054" y="1503"/>
                    </a:lnTo>
                    <a:lnTo>
                      <a:pt x="1018" y="1590"/>
                    </a:lnTo>
                    <a:lnTo>
                      <a:pt x="989" y="1680"/>
                    </a:lnTo>
                    <a:lnTo>
                      <a:pt x="970" y="1774"/>
                    </a:lnTo>
                    <a:lnTo>
                      <a:pt x="960" y="1870"/>
                    </a:lnTo>
                    <a:lnTo>
                      <a:pt x="960" y="1919"/>
                    </a:lnTo>
                    <a:lnTo>
                      <a:pt x="960" y="10855"/>
                    </a:lnTo>
                    <a:lnTo>
                      <a:pt x="962" y="10904"/>
                    </a:lnTo>
                    <a:lnTo>
                      <a:pt x="978" y="10995"/>
                    </a:lnTo>
                    <a:lnTo>
                      <a:pt x="1011" y="11078"/>
                    </a:lnTo>
                    <a:lnTo>
                      <a:pt x="1061" y="11152"/>
                    </a:lnTo>
                    <a:lnTo>
                      <a:pt x="1091" y="11185"/>
                    </a:lnTo>
                    <a:lnTo>
                      <a:pt x="1129" y="11218"/>
                    </a:lnTo>
                    <a:lnTo>
                      <a:pt x="1212" y="11271"/>
                    </a:lnTo>
                    <a:lnTo>
                      <a:pt x="1306" y="11307"/>
                    </a:lnTo>
                    <a:lnTo>
                      <a:pt x="1405" y="11326"/>
                    </a:lnTo>
                    <a:lnTo>
                      <a:pt x="1456" y="11327"/>
                    </a:lnTo>
                    <a:lnTo>
                      <a:pt x="1504" y="11325"/>
                    </a:lnTo>
                    <a:lnTo>
                      <a:pt x="1595" y="11307"/>
                    </a:lnTo>
                    <a:lnTo>
                      <a:pt x="1677" y="11273"/>
                    </a:lnTo>
                    <a:lnTo>
                      <a:pt x="1751" y="11222"/>
                    </a:lnTo>
                    <a:lnTo>
                      <a:pt x="1784" y="11191"/>
                    </a:lnTo>
                    <a:lnTo>
                      <a:pt x="4310" y="8592"/>
                    </a:lnTo>
                    <a:lnTo>
                      <a:pt x="4346" y="8559"/>
                    </a:lnTo>
                    <a:lnTo>
                      <a:pt x="4426" y="8505"/>
                    </a:lnTo>
                    <a:lnTo>
                      <a:pt x="4513" y="8468"/>
                    </a:lnTo>
                    <a:lnTo>
                      <a:pt x="4607" y="8449"/>
                    </a:lnTo>
                    <a:lnTo>
                      <a:pt x="4655" y="8448"/>
                    </a:lnTo>
                    <a:lnTo>
                      <a:pt x="4703" y="8449"/>
                    </a:lnTo>
                    <a:lnTo>
                      <a:pt x="4797" y="8468"/>
                    </a:lnTo>
                    <a:lnTo>
                      <a:pt x="4885" y="8505"/>
                    </a:lnTo>
                    <a:lnTo>
                      <a:pt x="4964" y="8559"/>
                    </a:lnTo>
                    <a:lnTo>
                      <a:pt x="4999" y="8592"/>
                    </a:lnTo>
                    <a:lnTo>
                      <a:pt x="7527" y="11191"/>
                    </a:lnTo>
                    <a:lnTo>
                      <a:pt x="7560" y="11222"/>
                    </a:lnTo>
                    <a:lnTo>
                      <a:pt x="7633" y="11273"/>
                    </a:lnTo>
                    <a:lnTo>
                      <a:pt x="7714" y="11307"/>
                    </a:lnTo>
                    <a:lnTo>
                      <a:pt x="7803" y="11325"/>
                    </a:lnTo>
                    <a:lnTo>
                      <a:pt x="7852" y="11327"/>
                    </a:lnTo>
                    <a:lnTo>
                      <a:pt x="7902" y="11326"/>
                    </a:lnTo>
                    <a:lnTo>
                      <a:pt x="8002" y="11306"/>
                    </a:lnTo>
                    <a:lnTo>
                      <a:pt x="8095" y="11270"/>
                    </a:lnTo>
                    <a:lnTo>
                      <a:pt x="8179" y="11215"/>
                    </a:lnTo>
                    <a:lnTo>
                      <a:pt x="8215" y="11182"/>
                    </a:lnTo>
                    <a:lnTo>
                      <a:pt x="8248" y="11148"/>
                    </a:lnTo>
                    <a:lnTo>
                      <a:pt x="8298" y="11073"/>
                    </a:lnTo>
                    <a:lnTo>
                      <a:pt x="8331" y="10989"/>
                    </a:lnTo>
                    <a:lnTo>
                      <a:pt x="8349" y="10897"/>
                    </a:lnTo>
                    <a:lnTo>
                      <a:pt x="8350" y="10847"/>
                    </a:lnTo>
                    <a:lnTo>
                      <a:pt x="8352" y="10798"/>
                    </a:lnTo>
                    <a:lnTo>
                      <a:pt x="8370" y="10704"/>
                    </a:lnTo>
                    <a:lnTo>
                      <a:pt x="8408" y="10618"/>
                    </a:lnTo>
                    <a:lnTo>
                      <a:pt x="8460" y="10541"/>
                    </a:lnTo>
                    <a:lnTo>
                      <a:pt x="8524" y="10477"/>
                    </a:lnTo>
                    <a:lnTo>
                      <a:pt x="8601" y="10425"/>
                    </a:lnTo>
                    <a:lnTo>
                      <a:pt x="8687" y="10387"/>
                    </a:lnTo>
                    <a:lnTo>
                      <a:pt x="8781" y="10369"/>
                    </a:lnTo>
                    <a:lnTo>
                      <a:pt x="8830" y="10367"/>
                    </a:lnTo>
                    <a:lnTo>
                      <a:pt x="8880" y="10369"/>
                    </a:lnTo>
                    <a:lnTo>
                      <a:pt x="8974" y="10387"/>
                    </a:lnTo>
                    <a:lnTo>
                      <a:pt x="9058" y="10425"/>
                    </a:lnTo>
                    <a:lnTo>
                      <a:pt x="9136" y="10477"/>
                    </a:lnTo>
                    <a:lnTo>
                      <a:pt x="9201" y="10541"/>
                    </a:lnTo>
                    <a:lnTo>
                      <a:pt x="9253" y="10618"/>
                    </a:lnTo>
                    <a:lnTo>
                      <a:pt x="9289" y="10704"/>
                    </a:lnTo>
                    <a:lnTo>
                      <a:pt x="9308" y="10798"/>
                    </a:lnTo>
                    <a:lnTo>
                      <a:pt x="9310" y="10847"/>
                    </a:lnTo>
                    <a:lnTo>
                      <a:pt x="9309" y="10920"/>
                    </a:lnTo>
                    <a:lnTo>
                      <a:pt x="9295" y="11063"/>
                    </a:lnTo>
                    <a:lnTo>
                      <a:pt x="9267" y="11202"/>
                    </a:lnTo>
                    <a:lnTo>
                      <a:pt x="9227" y="11336"/>
                    </a:lnTo>
                    <a:lnTo>
                      <a:pt x="9174" y="11466"/>
                    </a:lnTo>
                    <a:lnTo>
                      <a:pt x="9107" y="11588"/>
                    </a:lnTo>
                    <a:lnTo>
                      <a:pt x="9030" y="11705"/>
                    </a:lnTo>
                    <a:lnTo>
                      <a:pt x="8939" y="11814"/>
                    </a:lnTo>
                    <a:lnTo>
                      <a:pt x="8890" y="11865"/>
                    </a:lnTo>
                    <a:lnTo>
                      <a:pt x="8837" y="11915"/>
                    </a:lnTo>
                    <a:lnTo>
                      <a:pt x="8724" y="12006"/>
                    </a:lnTo>
                    <a:lnTo>
                      <a:pt x="8602" y="12085"/>
                    </a:lnTo>
                    <a:lnTo>
                      <a:pt x="8474" y="12151"/>
                    </a:lnTo>
                    <a:lnTo>
                      <a:pt x="8340" y="12206"/>
                    </a:lnTo>
                    <a:lnTo>
                      <a:pt x="8200" y="12246"/>
                    </a:lnTo>
                    <a:lnTo>
                      <a:pt x="8058" y="12273"/>
                    </a:lnTo>
                    <a:lnTo>
                      <a:pt x="7913" y="12286"/>
                    </a:lnTo>
                    <a:lnTo>
                      <a:pt x="7841" y="12286"/>
                    </a:lnTo>
                    <a:lnTo>
                      <a:pt x="7767" y="12285"/>
                    </a:lnTo>
                    <a:lnTo>
                      <a:pt x="7626" y="12269"/>
                    </a:lnTo>
                    <a:lnTo>
                      <a:pt x="7489" y="12242"/>
                    </a:lnTo>
                    <a:lnTo>
                      <a:pt x="7358" y="12200"/>
                    </a:lnTo>
                    <a:lnTo>
                      <a:pt x="7232" y="12147"/>
                    </a:lnTo>
                    <a:lnTo>
                      <a:pt x="7111" y="12079"/>
                    </a:lnTo>
                    <a:lnTo>
                      <a:pt x="6997" y="12001"/>
                    </a:lnTo>
                    <a:lnTo>
                      <a:pt x="6889" y="11911"/>
                    </a:lnTo>
                    <a:lnTo>
                      <a:pt x="6839" y="11859"/>
                    </a:lnTo>
                    <a:lnTo>
                      <a:pt x="4655" y="9615"/>
                    </a:lnTo>
                    <a:lnTo>
                      <a:pt x="2472" y="11859"/>
                    </a:lnTo>
                    <a:lnTo>
                      <a:pt x="2422" y="11909"/>
                    </a:lnTo>
                    <a:lnTo>
                      <a:pt x="2315" y="12000"/>
                    </a:lnTo>
                    <a:lnTo>
                      <a:pt x="2201" y="12079"/>
                    </a:lnTo>
                    <a:lnTo>
                      <a:pt x="2080" y="12145"/>
                    </a:lnTo>
                    <a:lnTo>
                      <a:pt x="1955" y="12199"/>
                    </a:lnTo>
                    <a:lnTo>
                      <a:pt x="1823" y="12240"/>
                    </a:lnTo>
                    <a:lnTo>
                      <a:pt x="1686" y="12269"/>
                    </a:lnTo>
                    <a:lnTo>
                      <a:pt x="1545" y="12285"/>
                    </a:lnTo>
                    <a:lnTo>
                      <a:pt x="1473" y="12286"/>
                    </a:lnTo>
                    <a:lnTo>
                      <a:pt x="1460" y="12286"/>
                    </a:lnTo>
                    <a:lnTo>
                      <a:pt x="1447" y="12286"/>
                    </a:lnTo>
                    <a:close/>
                  </a:path>
                </a:pathLst>
              </a:custGeom>
              <a:solidFill>
                <a:srgbClr val="B0ACD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" name="Freeform 36">
                <a:extLst>
                  <a:ext uri="{FF2B5EF4-FFF2-40B4-BE49-F238E27FC236}">
                    <a16:creationId xmlns:a16="http://schemas.microsoft.com/office/drawing/2014/main" id="{10D33EC3-8543-4845-97A2-D38BE89D3A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7154" y="5063613"/>
                <a:ext cx="113404" cy="190736"/>
              </a:xfrm>
              <a:custGeom>
                <a:avLst/>
                <a:gdLst>
                  <a:gd name="T0" fmla="*/ 937 w 1926"/>
                  <a:gd name="T1" fmla="*/ 3639 h 4045"/>
                  <a:gd name="T2" fmla="*/ 893 w 1926"/>
                  <a:gd name="T3" fmla="*/ 3665 h 4045"/>
                  <a:gd name="T4" fmla="*/ 863 w 1926"/>
                  <a:gd name="T5" fmla="*/ 3712 h 4045"/>
                  <a:gd name="T6" fmla="*/ 851 w 1926"/>
                  <a:gd name="T7" fmla="*/ 3772 h 4045"/>
                  <a:gd name="T8" fmla="*/ 863 w 1926"/>
                  <a:gd name="T9" fmla="*/ 3832 h 4045"/>
                  <a:gd name="T10" fmla="*/ 893 w 1926"/>
                  <a:gd name="T11" fmla="*/ 3878 h 4045"/>
                  <a:gd name="T12" fmla="*/ 937 w 1926"/>
                  <a:gd name="T13" fmla="*/ 3905 h 4045"/>
                  <a:gd name="T14" fmla="*/ 988 w 1926"/>
                  <a:gd name="T15" fmla="*/ 3905 h 4045"/>
                  <a:gd name="T16" fmla="*/ 1033 w 1926"/>
                  <a:gd name="T17" fmla="*/ 3878 h 4045"/>
                  <a:gd name="T18" fmla="*/ 1064 w 1926"/>
                  <a:gd name="T19" fmla="*/ 3832 h 4045"/>
                  <a:gd name="T20" fmla="*/ 1075 w 1926"/>
                  <a:gd name="T21" fmla="*/ 3772 h 4045"/>
                  <a:gd name="T22" fmla="*/ 1064 w 1926"/>
                  <a:gd name="T23" fmla="*/ 3712 h 4045"/>
                  <a:gd name="T24" fmla="*/ 1033 w 1926"/>
                  <a:gd name="T25" fmla="*/ 3665 h 4045"/>
                  <a:gd name="T26" fmla="*/ 988 w 1926"/>
                  <a:gd name="T27" fmla="*/ 3639 h 4045"/>
                  <a:gd name="T28" fmla="*/ 156 w 1926"/>
                  <a:gd name="T29" fmla="*/ 434 h 4045"/>
                  <a:gd name="T30" fmla="*/ 1770 w 1926"/>
                  <a:gd name="T31" fmla="*/ 3540 h 4045"/>
                  <a:gd name="T32" fmla="*/ 156 w 1926"/>
                  <a:gd name="T33" fmla="*/ 434 h 4045"/>
                  <a:gd name="T34" fmla="*/ 716 w 1926"/>
                  <a:gd name="T35" fmla="*/ 200 h 4045"/>
                  <a:gd name="T36" fmla="*/ 701 w 1926"/>
                  <a:gd name="T37" fmla="*/ 217 h 4045"/>
                  <a:gd name="T38" fmla="*/ 701 w 1926"/>
                  <a:gd name="T39" fmla="*/ 243 h 4045"/>
                  <a:gd name="T40" fmla="*/ 716 w 1926"/>
                  <a:gd name="T41" fmla="*/ 260 h 4045"/>
                  <a:gd name="T42" fmla="*/ 1199 w 1926"/>
                  <a:gd name="T43" fmla="*/ 262 h 4045"/>
                  <a:gd name="T44" fmla="*/ 1218 w 1926"/>
                  <a:gd name="T45" fmla="*/ 254 h 4045"/>
                  <a:gd name="T46" fmla="*/ 1226 w 1926"/>
                  <a:gd name="T47" fmla="*/ 230 h 4045"/>
                  <a:gd name="T48" fmla="*/ 1218 w 1926"/>
                  <a:gd name="T49" fmla="*/ 207 h 4045"/>
                  <a:gd name="T50" fmla="*/ 1199 w 1926"/>
                  <a:gd name="T51" fmla="*/ 197 h 4045"/>
                  <a:gd name="T52" fmla="*/ 224 w 1926"/>
                  <a:gd name="T53" fmla="*/ 0 h 4045"/>
                  <a:gd name="T54" fmla="*/ 1738 w 1926"/>
                  <a:gd name="T55" fmla="*/ 4 h 4045"/>
                  <a:gd name="T56" fmla="*/ 1805 w 1926"/>
                  <a:gd name="T57" fmla="*/ 31 h 4045"/>
                  <a:gd name="T58" fmla="*/ 1860 w 1926"/>
                  <a:gd name="T59" fmla="*/ 81 h 4045"/>
                  <a:gd name="T60" fmla="*/ 1900 w 1926"/>
                  <a:gd name="T61" fmla="*/ 148 h 4045"/>
                  <a:gd name="T62" fmla="*/ 1923 w 1926"/>
                  <a:gd name="T63" fmla="*/ 229 h 4045"/>
                  <a:gd name="T64" fmla="*/ 1926 w 1926"/>
                  <a:gd name="T65" fmla="*/ 3772 h 4045"/>
                  <a:gd name="T66" fmla="*/ 1915 w 1926"/>
                  <a:gd name="T67" fmla="*/ 3857 h 4045"/>
                  <a:gd name="T68" fmla="*/ 1882 w 1926"/>
                  <a:gd name="T69" fmla="*/ 3932 h 4045"/>
                  <a:gd name="T70" fmla="*/ 1834 w 1926"/>
                  <a:gd name="T71" fmla="*/ 3992 h 4045"/>
                  <a:gd name="T72" fmla="*/ 1773 w 1926"/>
                  <a:gd name="T73" fmla="*/ 4032 h 4045"/>
                  <a:gd name="T74" fmla="*/ 1702 w 1926"/>
                  <a:gd name="T75" fmla="*/ 4045 h 4045"/>
                  <a:gd name="T76" fmla="*/ 188 w 1926"/>
                  <a:gd name="T77" fmla="*/ 4041 h 4045"/>
                  <a:gd name="T78" fmla="*/ 122 w 1926"/>
                  <a:gd name="T79" fmla="*/ 4014 h 4045"/>
                  <a:gd name="T80" fmla="*/ 66 w 1926"/>
                  <a:gd name="T81" fmla="*/ 3964 h 4045"/>
                  <a:gd name="T82" fmla="*/ 25 w 1926"/>
                  <a:gd name="T83" fmla="*/ 3897 h 4045"/>
                  <a:gd name="T84" fmla="*/ 3 w 1926"/>
                  <a:gd name="T85" fmla="*/ 3816 h 4045"/>
                  <a:gd name="T86" fmla="*/ 0 w 1926"/>
                  <a:gd name="T87" fmla="*/ 273 h 4045"/>
                  <a:gd name="T88" fmla="*/ 12 w 1926"/>
                  <a:gd name="T89" fmla="*/ 188 h 4045"/>
                  <a:gd name="T90" fmla="*/ 43 w 1926"/>
                  <a:gd name="T91" fmla="*/ 113 h 4045"/>
                  <a:gd name="T92" fmla="*/ 92 w 1926"/>
                  <a:gd name="T93" fmla="*/ 53 h 4045"/>
                  <a:gd name="T94" fmla="*/ 154 w 1926"/>
                  <a:gd name="T95" fmla="*/ 13 h 4045"/>
                  <a:gd name="T96" fmla="*/ 224 w 1926"/>
                  <a:gd name="T97" fmla="*/ 0 h 4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26" h="4045">
                    <a:moveTo>
                      <a:pt x="963" y="3636"/>
                    </a:moveTo>
                    <a:lnTo>
                      <a:pt x="937" y="3639"/>
                    </a:lnTo>
                    <a:lnTo>
                      <a:pt x="914" y="3649"/>
                    </a:lnTo>
                    <a:lnTo>
                      <a:pt x="893" y="3665"/>
                    </a:lnTo>
                    <a:lnTo>
                      <a:pt x="876" y="3686"/>
                    </a:lnTo>
                    <a:lnTo>
                      <a:pt x="863" y="3712"/>
                    </a:lnTo>
                    <a:lnTo>
                      <a:pt x="854" y="3741"/>
                    </a:lnTo>
                    <a:lnTo>
                      <a:pt x="851" y="3772"/>
                    </a:lnTo>
                    <a:lnTo>
                      <a:pt x="854" y="3804"/>
                    </a:lnTo>
                    <a:lnTo>
                      <a:pt x="863" y="3832"/>
                    </a:lnTo>
                    <a:lnTo>
                      <a:pt x="876" y="3857"/>
                    </a:lnTo>
                    <a:lnTo>
                      <a:pt x="893" y="3878"/>
                    </a:lnTo>
                    <a:lnTo>
                      <a:pt x="914" y="3894"/>
                    </a:lnTo>
                    <a:lnTo>
                      <a:pt x="937" y="3905"/>
                    </a:lnTo>
                    <a:lnTo>
                      <a:pt x="963" y="3909"/>
                    </a:lnTo>
                    <a:lnTo>
                      <a:pt x="988" y="3905"/>
                    </a:lnTo>
                    <a:lnTo>
                      <a:pt x="1013" y="3894"/>
                    </a:lnTo>
                    <a:lnTo>
                      <a:pt x="1033" y="3878"/>
                    </a:lnTo>
                    <a:lnTo>
                      <a:pt x="1051" y="3857"/>
                    </a:lnTo>
                    <a:lnTo>
                      <a:pt x="1064" y="3832"/>
                    </a:lnTo>
                    <a:lnTo>
                      <a:pt x="1072" y="3804"/>
                    </a:lnTo>
                    <a:lnTo>
                      <a:pt x="1075" y="3772"/>
                    </a:lnTo>
                    <a:lnTo>
                      <a:pt x="1072" y="3741"/>
                    </a:lnTo>
                    <a:lnTo>
                      <a:pt x="1064" y="3712"/>
                    </a:lnTo>
                    <a:lnTo>
                      <a:pt x="1051" y="3686"/>
                    </a:lnTo>
                    <a:lnTo>
                      <a:pt x="1033" y="3665"/>
                    </a:lnTo>
                    <a:lnTo>
                      <a:pt x="1013" y="3649"/>
                    </a:lnTo>
                    <a:lnTo>
                      <a:pt x="988" y="3639"/>
                    </a:lnTo>
                    <a:lnTo>
                      <a:pt x="963" y="3636"/>
                    </a:lnTo>
                    <a:close/>
                    <a:moveTo>
                      <a:pt x="156" y="434"/>
                    </a:moveTo>
                    <a:lnTo>
                      <a:pt x="156" y="3540"/>
                    </a:lnTo>
                    <a:lnTo>
                      <a:pt x="1770" y="3540"/>
                    </a:lnTo>
                    <a:lnTo>
                      <a:pt x="1770" y="434"/>
                    </a:lnTo>
                    <a:lnTo>
                      <a:pt x="156" y="434"/>
                    </a:lnTo>
                    <a:close/>
                    <a:moveTo>
                      <a:pt x="727" y="197"/>
                    </a:moveTo>
                    <a:lnTo>
                      <a:pt x="716" y="200"/>
                    </a:lnTo>
                    <a:lnTo>
                      <a:pt x="707" y="207"/>
                    </a:lnTo>
                    <a:lnTo>
                      <a:pt x="701" y="217"/>
                    </a:lnTo>
                    <a:lnTo>
                      <a:pt x="699" y="230"/>
                    </a:lnTo>
                    <a:lnTo>
                      <a:pt x="701" y="243"/>
                    </a:lnTo>
                    <a:lnTo>
                      <a:pt x="707" y="254"/>
                    </a:lnTo>
                    <a:lnTo>
                      <a:pt x="716" y="260"/>
                    </a:lnTo>
                    <a:lnTo>
                      <a:pt x="727" y="262"/>
                    </a:lnTo>
                    <a:lnTo>
                      <a:pt x="1199" y="262"/>
                    </a:lnTo>
                    <a:lnTo>
                      <a:pt x="1210" y="260"/>
                    </a:lnTo>
                    <a:lnTo>
                      <a:pt x="1218" y="254"/>
                    </a:lnTo>
                    <a:lnTo>
                      <a:pt x="1224" y="243"/>
                    </a:lnTo>
                    <a:lnTo>
                      <a:pt x="1226" y="230"/>
                    </a:lnTo>
                    <a:lnTo>
                      <a:pt x="1224" y="217"/>
                    </a:lnTo>
                    <a:lnTo>
                      <a:pt x="1218" y="207"/>
                    </a:lnTo>
                    <a:lnTo>
                      <a:pt x="1210" y="200"/>
                    </a:lnTo>
                    <a:lnTo>
                      <a:pt x="1199" y="197"/>
                    </a:lnTo>
                    <a:lnTo>
                      <a:pt x="727" y="197"/>
                    </a:lnTo>
                    <a:close/>
                    <a:moveTo>
                      <a:pt x="224" y="0"/>
                    </a:moveTo>
                    <a:lnTo>
                      <a:pt x="1702" y="0"/>
                    </a:lnTo>
                    <a:lnTo>
                      <a:pt x="1738" y="4"/>
                    </a:lnTo>
                    <a:lnTo>
                      <a:pt x="1773" y="13"/>
                    </a:lnTo>
                    <a:lnTo>
                      <a:pt x="1805" y="31"/>
                    </a:lnTo>
                    <a:lnTo>
                      <a:pt x="1834" y="53"/>
                    </a:lnTo>
                    <a:lnTo>
                      <a:pt x="1860" y="81"/>
                    </a:lnTo>
                    <a:lnTo>
                      <a:pt x="1882" y="113"/>
                    </a:lnTo>
                    <a:lnTo>
                      <a:pt x="1900" y="148"/>
                    </a:lnTo>
                    <a:lnTo>
                      <a:pt x="1915" y="188"/>
                    </a:lnTo>
                    <a:lnTo>
                      <a:pt x="1923" y="229"/>
                    </a:lnTo>
                    <a:lnTo>
                      <a:pt x="1926" y="273"/>
                    </a:lnTo>
                    <a:lnTo>
                      <a:pt x="1926" y="3772"/>
                    </a:lnTo>
                    <a:lnTo>
                      <a:pt x="1923" y="3816"/>
                    </a:lnTo>
                    <a:lnTo>
                      <a:pt x="1915" y="3857"/>
                    </a:lnTo>
                    <a:lnTo>
                      <a:pt x="1900" y="3897"/>
                    </a:lnTo>
                    <a:lnTo>
                      <a:pt x="1882" y="3932"/>
                    </a:lnTo>
                    <a:lnTo>
                      <a:pt x="1860" y="3964"/>
                    </a:lnTo>
                    <a:lnTo>
                      <a:pt x="1834" y="3992"/>
                    </a:lnTo>
                    <a:lnTo>
                      <a:pt x="1805" y="4014"/>
                    </a:lnTo>
                    <a:lnTo>
                      <a:pt x="1773" y="4032"/>
                    </a:lnTo>
                    <a:lnTo>
                      <a:pt x="1738" y="4041"/>
                    </a:lnTo>
                    <a:lnTo>
                      <a:pt x="1702" y="4045"/>
                    </a:lnTo>
                    <a:lnTo>
                      <a:pt x="224" y="4045"/>
                    </a:lnTo>
                    <a:lnTo>
                      <a:pt x="188" y="4041"/>
                    </a:lnTo>
                    <a:lnTo>
                      <a:pt x="154" y="4032"/>
                    </a:lnTo>
                    <a:lnTo>
                      <a:pt x="122" y="4014"/>
                    </a:lnTo>
                    <a:lnTo>
                      <a:pt x="92" y="3992"/>
                    </a:lnTo>
                    <a:lnTo>
                      <a:pt x="66" y="3964"/>
                    </a:lnTo>
                    <a:lnTo>
                      <a:pt x="43" y="3932"/>
                    </a:lnTo>
                    <a:lnTo>
                      <a:pt x="25" y="3897"/>
                    </a:lnTo>
                    <a:lnTo>
                      <a:pt x="12" y="3857"/>
                    </a:lnTo>
                    <a:lnTo>
                      <a:pt x="3" y="3816"/>
                    </a:lnTo>
                    <a:lnTo>
                      <a:pt x="0" y="3772"/>
                    </a:lnTo>
                    <a:lnTo>
                      <a:pt x="0" y="273"/>
                    </a:lnTo>
                    <a:lnTo>
                      <a:pt x="3" y="229"/>
                    </a:lnTo>
                    <a:lnTo>
                      <a:pt x="12" y="188"/>
                    </a:lnTo>
                    <a:lnTo>
                      <a:pt x="25" y="148"/>
                    </a:lnTo>
                    <a:lnTo>
                      <a:pt x="43" y="113"/>
                    </a:lnTo>
                    <a:lnTo>
                      <a:pt x="66" y="81"/>
                    </a:lnTo>
                    <a:lnTo>
                      <a:pt x="92" y="53"/>
                    </a:lnTo>
                    <a:lnTo>
                      <a:pt x="122" y="31"/>
                    </a:lnTo>
                    <a:lnTo>
                      <a:pt x="154" y="13"/>
                    </a:lnTo>
                    <a:lnTo>
                      <a:pt x="188" y="4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B0ACD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" name="자유형 23">
                <a:extLst>
                  <a:ext uri="{FF2B5EF4-FFF2-40B4-BE49-F238E27FC236}">
                    <a16:creationId xmlns:a16="http://schemas.microsoft.com/office/drawing/2014/main" id="{9DE6512C-BDB3-4376-9AC7-31424A53F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023" y="4435296"/>
                <a:ext cx="170716" cy="149410"/>
              </a:xfrm>
              <a:custGeom>
                <a:avLst/>
                <a:gdLst>
                  <a:gd name="connsiteX0" fmla="*/ 149021 w 448462"/>
                  <a:gd name="connsiteY0" fmla="*/ 328125 h 392491"/>
                  <a:gd name="connsiteX1" fmla="*/ 210588 w 448462"/>
                  <a:gd name="connsiteY1" fmla="*/ 357224 h 392491"/>
                  <a:gd name="connsiteX2" fmla="*/ 160375 w 448462"/>
                  <a:gd name="connsiteY2" fmla="*/ 391211 h 392491"/>
                  <a:gd name="connsiteX3" fmla="*/ 158502 w 448462"/>
                  <a:gd name="connsiteY3" fmla="*/ 392025 h 392491"/>
                  <a:gd name="connsiteX4" fmla="*/ 156629 w 448462"/>
                  <a:gd name="connsiteY4" fmla="*/ 392491 h 392491"/>
                  <a:gd name="connsiteX5" fmla="*/ 154757 w 448462"/>
                  <a:gd name="connsiteY5" fmla="*/ 392375 h 392491"/>
                  <a:gd name="connsiteX6" fmla="*/ 153001 w 448462"/>
                  <a:gd name="connsiteY6" fmla="*/ 391676 h 392491"/>
                  <a:gd name="connsiteX7" fmla="*/ 151362 w 448462"/>
                  <a:gd name="connsiteY7" fmla="*/ 390396 h 392491"/>
                  <a:gd name="connsiteX8" fmla="*/ 150075 w 448462"/>
                  <a:gd name="connsiteY8" fmla="*/ 388883 h 392491"/>
                  <a:gd name="connsiteX9" fmla="*/ 149255 w 448462"/>
                  <a:gd name="connsiteY9" fmla="*/ 387137 h 392491"/>
                  <a:gd name="connsiteX10" fmla="*/ 149021 w 448462"/>
                  <a:gd name="connsiteY10" fmla="*/ 385158 h 392491"/>
                  <a:gd name="connsiteX11" fmla="*/ 441235 w 448462"/>
                  <a:gd name="connsiteY11" fmla="*/ 0 h 392491"/>
                  <a:gd name="connsiteX12" fmla="*/ 442983 w 448462"/>
                  <a:gd name="connsiteY12" fmla="*/ 233 h 392491"/>
                  <a:gd name="connsiteX13" fmla="*/ 444615 w 448462"/>
                  <a:gd name="connsiteY13" fmla="*/ 816 h 392491"/>
                  <a:gd name="connsiteX14" fmla="*/ 446131 w 448462"/>
                  <a:gd name="connsiteY14" fmla="*/ 1866 h 392491"/>
                  <a:gd name="connsiteX15" fmla="*/ 447530 w 448462"/>
                  <a:gd name="connsiteY15" fmla="*/ 3615 h 392491"/>
                  <a:gd name="connsiteX16" fmla="*/ 448346 w 448462"/>
                  <a:gd name="connsiteY16" fmla="*/ 5714 h 392491"/>
                  <a:gd name="connsiteX17" fmla="*/ 448462 w 448462"/>
                  <a:gd name="connsiteY17" fmla="*/ 7696 h 392491"/>
                  <a:gd name="connsiteX18" fmla="*/ 447879 w 448462"/>
                  <a:gd name="connsiteY18" fmla="*/ 9911 h 392491"/>
                  <a:gd name="connsiteX19" fmla="*/ 307990 w 448462"/>
                  <a:gd name="connsiteY19" fmla="*/ 362641 h 392491"/>
                  <a:gd name="connsiteX20" fmla="*/ 306708 w 448462"/>
                  <a:gd name="connsiteY20" fmla="*/ 364973 h 392491"/>
                  <a:gd name="connsiteX21" fmla="*/ 305076 w 448462"/>
                  <a:gd name="connsiteY21" fmla="*/ 366955 h 392491"/>
                  <a:gd name="connsiteX22" fmla="*/ 303094 w 448462"/>
                  <a:gd name="connsiteY22" fmla="*/ 368588 h 392491"/>
                  <a:gd name="connsiteX23" fmla="*/ 300646 w 448462"/>
                  <a:gd name="connsiteY23" fmla="*/ 369870 h 392491"/>
                  <a:gd name="connsiteX24" fmla="*/ 298314 w 448462"/>
                  <a:gd name="connsiteY24" fmla="*/ 370570 h 392491"/>
                  <a:gd name="connsiteX25" fmla="*/ 295983 w 448462"/>
                  <a:gd name="connsiteY25" fmla="*/ 370803 h 392491"/>
                  <a:gd name="connsiteX26" fmla="*/ 293068 w 448462"/>
                  <a:gd name="connsiteY26" fmla="*/ 370453 h 392491"/>
                  <a:gd name="connsiteX27" fmla="*/ 290387 w 448462"/>
                  <a:gd name="connsiteY27" fmla="*/ 369404 h 392491"/>
                  <a:gd name="connsiteX28" fmla="*/ 148982 w 448462"/>
                  <a:gd name="connsiteY28" fmla="*/ 302123 h 392491"/>
                  <a:gd name="connsiteX29" fmla="*/ 347858 w 448462"/>
                  <a:gd name="connsiteY29" fmla="*/ 102379 h 392491"/>
                  <a:gd name="connsiteX30" fmla="*/ 120771 w 448462"/>
                  <a:gd name="connsiteY30" fmla="*/ 288830 h 392491"/>
                  <a:gd name="connsiteX31" fmla="*/ 7344 w 448462"/>
                  <a:gd name="connsiteY31" fmla="*/ 234842 h 392491"/>
                  <a:gd name="connsiteX32" fmla="*/ 4896 w 448462"/>
                  <a:gd name="connsiteY32" fmla="*/ 233209 h 392491"/>
                  <a:gd name="connsiteX33" fmla="*/ 2798 w 448462"/>
                  <a:gd name="connsiteY33" fmla="*/ 231227 h 392491"/>
                  <a:gd name="connsiteX34" fmla="*/ 1282 w 448462"/>
                  <a:gd name="connsiteY34" fmla="*/ 228895 h 392491"/>
                  <a:gd name="connsiteX35" fmla="*/ 349 w 448462"/>
                  <a:gd name="connsiteY35" fmla="*/ 226213 h 392491"/>
                  <a:gd name="connsiteX36" fmla="*/ 0 w 448462"/>
                  <a:gd name="connsiteY36" fmla="*/ 223298 h 392491"/>
                  <a:gd name="connsiteX37" fmla="*/ 233 w 448462"/>
                  <a:gd name="connsiteY37" fmla="*/ 220499 h 392491"/>
                  <a:gd name="connsiteX38" fmla="*/ 1165 w 448462"/>
                  <a:gd name="connsiteY38" fmla="*/ 217701 h 392491"/>
                  <a:gd name="connsiteX39" fmla="*/ 2681 w 448462"/>
                  <a:gd name="connsiteY39" fmla="*/ 215252 h 392491"/>
                  <a:gd name="connsiteX40" fmla="*/ 4779 w 448462"/>
                  <a:gd name="connsiteY40" fmla="*/ 213270 h 392491"/>
                  <a:gd name="connsiteX41" fmla="*/ 7227 w 448462"/>
                  <a:gd name="connsiteY41" fmla="*/ 211754 h 392491"/>
                  <a:gd name="connsiteX42" fmla="*/ 437971 w 448462"/>
                  <a:gd name="connsiteY42" fmla="*/ 583 h 392491"/>
                  <a:gd name="connsiteX43" fmla="*/ 439603 w 448462"/>
                  <a:gd name="connsiteY43" fmla="*/ 117 h 392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48462" h="392491">
                    <a:moveTo>
                      <a:pt x="149021" y="328125"/>
                    </a:moveTo>
                    <a:lnTo>
                      <a:pt x="210588" y="357224"/>
                    </a:lnTo>
                    <a:lnTo>
                      <a:pt x="160375" y="391211"/>
                    </a:lnTo>
                    <a:lnTo>
                      <a:pt x="158502" y="392025"/>
                    </a:lnTo>
                    <a:lnTo>
                      <a:pt x="156629" y="392491"/>
                    </a:lnTo>
                    <a:lnTo>
                      <a:pt x="154757" y="392375"/>
                    </a:lnTo>
                    <a:lnTo>
                      <a:pt x="153001" y="391676"/>
                    </a:lnTo>
                    <a:lnTo>
                      <a:pt x="151362" y="390396"/>
                    </a:lnTo>
                    <a:lnTo>
                      <a:pt x="150075" y="388883"/>
                    </a:lnTo>
                    <a:lnTo>
                      <a:pt x="149255" y="387137"/>
                    </a:lnTo>
                    <a:lnTo>
                      <a:pt x="149021" y="385158"/>
                    </a:lnTo>
                    <a:close/>
                    <a:moveTo>
                      <a:pt x="441235" y="0"/>
                    </a:moveTo>
                    <a:lnTo>
                      <a:pt x="442983" y="233"/>
                    </a:lnTo>
                    <a:lnTo>
                      <a:pt x="444615" y="816"/>
                    </a:lnTo>
                    <a:lnTo>
                      <a:pt x="446131" y="1866"/>
                    </a:lnTo>
                    <a:lnTo>
                      <a:pt x="447530" y="3615"/>
                    </a:lnTo>
                    <a:lnTo>
                      <a:pt x="448346" y="5714"/>
                    </a:lnTo>
                    <a:lnTo>
                      <a:pt x="448462" y="7696"/>
                    </a:lnTo>
                    <a:lnTo>
                      <a:pt x="447879" y="9911"/>
                    </a:lnTo>
                    <a:lnTo>
                      <a:pt x="307990" y="362641"/>
                    </a:lnTo>
                    <a:lnTo>
                      <a:pt x="306708" y="364973"/>
                    </a:lnTo>
                    <a:lnTo>
                      <a:pt x="305076" y="366955"/>
                    </a:lnTo>
                    <a:lnTo>
                      <a:pt x="303094" y="368588"/>
                    </a:lnTo>
                    <a:lnTo>
                      <a:pt x="300646" y="369870"/>
                    </a:lnTo>
                    <a:lnTo>
                      <a:pt x="298314" y="370570"/>
                    </a:lnTo>
                    <a:lnTo>
                      <a:pt x="295983" y="370803"/>
                    </a:lnTo>
                    <a:lnTo>
                      <a:pt x="293068" y="370453"/>
                    </a:lnTo>
                    <a:lnTo>
                      <a:pt x="290387" y="369404"/>
                    </a:lnTo>
                    <a:lnTo>
                      <a:pt x="148982" y="302123"/>
                    </a:lnTo>
                    <a:lnTo>
                      <a:pt x="347858" y="102379"/>
                    </a:lnTo>
                    <a:lnTo>
                      <a:pt x="120771" y="288830"/>
                    </a:lnTo>
                    <a:lnTo>
                      <a:pt x="7344" y="234842"/>
                    </a:lnTo>
                    <a:lnTo>
                      <a:pt x="4896" y="233209"/>
                    </a:lnTo>
                    <a:lnTo>
                      <a:pt x="2798" y="231227"/>
                    </a:lnTo>
                    <a:lnTo>
                      <a:pt x="1282" y="228895"/>
                    </a:lnTo>
                    <a:lnTo>
                      <a:pt x="349" y="226213"/>
                    </a:lnTo>
                    <a:lnTo>
                      <a:pt x="0" y="223298"/>
                    </a:lnTo>
                    <a:lnTo>
                      <a:pt x="233" y="220499"/>
                    </a:lnTo>
                    <a:lnTo>
                      <a:pt x="1165" y="217701"/>
                    </a:lnTo>
                    <a:lnTo>
                      <a:pt x="2681" y="215252"/>
                    </a:lnTo>
                    <a:lnTo>
                      <a:pt x="4779" y="213270"/>
                    </a:lnTo>
                    <a:lnTo>
                      <a:pt x="7227" y="211754"/>
                    </a:lnTo>
                    <a:lnTo>
                      <a:pt x="437971" y="583"/>
                    </a:lnTo>
                    <a:lnTo>
                      <a:pt x="439603" y="117"/>
                    </a:lnTo>
                    <a:close/>
                  </a:path>
                </a:pathLst>
              </a:custGeom>
              <a:solidFill>
                <a:srgbClr val="B0ACD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B68D00C6-D84C-4803-B1EB-FECD6520453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767131" y="3803449"/>
                <a:ext cx="172500" cy="152938"/>
              </a:xfrm>
              <a:custGeom>
                <a:avLst/>
                <a:gdLst>
                  <a:gd name="T0" fmla="*/ 2689 w 3491"/>
                  <a:gd name="T1" fmla="*/ 15 h 3097"/>
                  <a:gd name="T2" fmla="*/ 2963 w 3491"/>
                  <a:gd name="T3" fmla="*/ 108 h 3097"/>
                  <a:gd name="T4" fmla="*/ 3204 w 3491"/>
                  <a:gd name="T5" fmla="*/ 281 h 3097"/>
                  <a:gd name="T6" fmla="*/ 3382 w 3491"/>
                  <a:gd name="T7" fmla="*/ 518 h 3097"/>
                  <a:gd name="T8" fmla="*/ 3475 w 3491"/>
                  <a:gd name="T9" fmla="*/ 786 h 3097"/>
                  <a:gd name="T10" fmla="*/ 3486 w 3491"/>
                  <a:gd name="T11" fmla="*/ 1066 h 3097"/>
                  <a:gd name="T12" fmla="*/ 3413 w 3491"/>
                  <a:gd name="T13" fmla="*/ 1339 h 3097"/>
                  <a:gd name="T14" fmla="*/ 3256 w 3491"/>
                  <a:gd name="T15" fmla="*/ 1586 h 3097"/>
                  <a:gd name="T16" fmla="*/ 1965 w 3491"/>
                  <a:gd name="T17" fmla="*/ 2838 h 3097"/>
                  <a:gd name="T18" fmla="*/ 1873 w 3491"/>
                  <a:gd name="T19" fmla="*/ 2828 h 3097"/>
                  <a:gd name="T20" fmla="*/ 1821 w 3491"/>
                  <a:gd name="T21" fmla="*/ 2749 h 3097"/>
                  <a:gd name="T22" fmla="*/ 1853 w 3491"/>
                  <a:gd name="T23" fmla="*/ 2662 h 3097"/>
                  <a:gd name="T24" fmla="*/ 3153 w 3491"/>
                  <a:gd name="T25" fmla="*/ 1355 h 3097"/>
                  <a:gd name="T26" fmla="*/ 3242 w 3491"/>
                  <a:gd name="T27" fmla="*/ 1126 h 3097"/>
                  <a:gd name="T28" fmla="*/ 3253 w 3491"/>
                  <a:gd name="T29" fmla="*/ 885 h 3097"/>
                  <a:gd name="T30" fmla="*/ 3183 w 3491"/>
                  <a:gd name="T31" fmla="*/ 653 h 3097"/>
                  <a:gd name="T32" fmla="*/ 3035 w 3491"/>
                  <a:gd name="T33" fmla="*/ 448 h 3097"/>
                  <a:gd name="T34" fmla="*/ 2825 w 3491"/>
                  <a:gd name="T35" fmla="*/ 301 h 3097"/>
                  <a:gd name="T36" fmla="*/ 2586 w 3491"/>
                  <a:gd name="T37" fmla="*/ 234 h 3097"/>
                  <a:gd name="T38" fmla="*/ 2340 w 3491"/>
                  <a:gd name="T39" fmla="*/ 243 h 3097"/>
                  <a:gd name="T40" fmla="*/ 2108 w 3491"/>
                  <a:gd name="T41" fmla="*/ 331 h 3097"/>
                  <a:gd name="T42" fmla="*/ 378 w 3491"/>
                  <a:gd name="T43" fmla="*/ 1972 h 3097"/>
                  <a:gd name="T44" fmla="*/ 258 w 3491"/>
                  <a:gd name="T45" fmla="*/ 2149 h 3097"/>
                  <a:gd name="T46" fmla="*/ 218 w 3491"/>
                  <a:gd name="T47" fmla="*/ 2350 h 3097"/>
                  <a:gd name="T48" fmla="*/ 258 w 3491"/>
                  <a:gd name="T49" fmla="*/ 2551 h 3097"/>
                  <a:gd name="T50" fmla="*/ 378 w 3491"/>
                  <a:gd name="T51" fmla="*/ 2728 h 3097"/>
                  <a:gd name="T52" fmla="*/ 558 w 3491"/>
                  <a:gd name="T53" fmla="*/ 2846 h 3097"/>
                  <a:gd name="T54" fmla="*/ 763 w 3491"/>
                  <a:gd name="T55" fmla="*/ 2885 h 3097"/>
                  <a:gd name="T56" fmla="*/ 968 w 3491"/>
                  <a:gd name="T57" fmla="*/ 2846 h 3097"/>
                  <a:gd name="T58" fmla="*/ 1149 w 3491"/>
                  <a:gd name="T59" fmla="*/ 2728 h 3097"/>
                  <a:gd name="T60" fmla="*/ 2809 w 3491"/>
                  <a:gd name="T61" fmla="*/ 1091 h 3097"/>
                  <a:gd name="T62" fmla="*/ 2837 w 3491"/>
                  <a:gd name="T63" fmla="*/ 942 h 3097"/>
                  <a:gd name="T64" fmla="*/ 2791 w 3491"/>
                  <a:gd name="T65" fmla="*/ 797 h 3097"/>
                  <a:gd name="T66" fmla="*/ 2677 w 3491"/>
                  <a:gd name="T67" fmla="*/ 685 h 3097"/>
                  <a:gd name="T68" fmla="*/ 2528 w 3491"/>
                  <a:gd name="T69" fmla="*/ 641 h 3097"/>
                  <a:gd name="T70" fmla="*/ 2377 w 3491"/>
                  <a:gd name="T71" fmla="*/ 668 h 3097"/>
                  <a:gd name="T72" fmla="*/ 1082 w 3491"/>
                  <a:gd name="T73" fmla="*/ 1906 h 3097"/>
                  <a:gd name="T74" fmla="*/ 992 w 3491"/>
                  <a:gd name="T75" fmla="*/ 1937 h 3097"/>
                  <a:gd name="T76" fmla="*/ 911 w 3491"/>
                  <a:gd name="T77" fmla="*/ 1887 h 3097"/>
                  <a:gd name="T78" fmla="*/ 900 w 3491"/>
                  <a:gd name="T79" fmla="*/ 1796 h 3097"/>
                  <a:gd name="T80" fmla="*/ 2165 w 3491"/>
                  <a:gd name="T81" fmla="*/ 546 h 3097"/>
                  <a:gd name="T82" fmla="*/ 2354 w 3491"/>
                  <a:gd name="T83" fmla="*/ 449 h 3097"/>
                  <a:gd name="T84" fmla="*/ 2562 w 3491"/>
                  <a:gd name="T85" fmla="*/ 429 h 3097"/>
                  <a:gd name="T86" fmla="*/ 2763 w 3491"/>
                  <a:gd name="T87" fmla="*/ 488 h 3097"/>
                  <a:gd name="T88" fmla="*/ 2932 w 3491"/>
                  <a:gd name="T89" fmla="*/ 623 h 3097"/>
                  <a:gd name="T90" fmla="*/ 3032 w 3491"/>
                  <a:gd name="T91" fmla="*/ 809 h 3097"/>
                  <a:gd name="T92" fmla="*/ 3053 w 3491"/>
                  <a:gd name="T93" fmla="*/ 1012 h 3097"/>
                  <a:gd name="T94" fmla="*/ 2993 w 3491"/>
                  <a:gd name="T95" fmla="*/ 1209 h 3097"/>
                  <a:gd name="T96" fmla="*/ 1303 w 3491"/>
                  <a:gd name="T97" fmla="*/ 2879 h 3097"/>
                  <a:gd name="T98" fmla="*/ 1094 w 3491"/>
                  <a:gd name="T99" fmla="*/ 3025 h 3097"/>
                  <a:gd name="T100" fmla="*/ 855 w 3491"/>
                  <a:gd name="T101" fmla="*/ 3092 h 3097"/>
                  <a:gd name="T102" fmla="*/ 609 w 3491"/>
                  <a:gd name="T103" fmla="*/ 3083 h 3097"/>
                  <a:gd name="T104" fmla="*/ 377 w 3491"/>
                  <a:gd name="T105" fmla="*/ 2995 h 3097"/>
                  <a:gd name="T106" fmla="*/ 178 w 3491"/>
                  <a:gd name="T107" fmla="*/ 2832 h 3097"/>
                  <a:gd name="T108" fmla="*/ 51 w 3491"/>
                  <a:gd name="T109" fmla="*/ 2617 h 3097"/>
                  <a:gd name="T110" fmla="*/ 0 w 3491"/>
                  <a:gd name="T111" fmla="*/ 2381 h 3097"/>
                  <a:gd name="T112" fmla="*/ 30 w 3491"/>
                  <a:gd name="T113" fmla="*/ 2141 h 3097"/>
                  <a:gd name="T114" fmla="*/ 139 w 3491"/>
                  <a:gd name="T115" fmla="*/ 1920 h 3097"/>
                  <a:gd name="T116" fmla="*/ 1872 w 3491"/>
                  <a:gd name="T117" fmla="*/ 230 h 3097"/>
                  <a:gd name="T118" fmla="*/ 2123 w 3491"/>
                  <a:gd name="T119" fmla="*/ 76 h 3097"/>
                  <a:gd name="T120" fmla="*/ 2402 w 3491"/>
                  <a:gd name="T121" fmla="*/ 5 h 3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91" h="3097">
                    <a:moveTo>
                      <a:pt x="2474" y="0"/>
                    </a:moveTo>
                    <a:lnTo>
                      <a:pt x="2546" y="0"/>
                    </a:lnTo>
                    <a:lnTo>
                      <a:pt x="2618" y="5"/>
                    </a:lnTo>
                    <a:lnTo>
                      <a:pt x="2689" y="15"/>
                    </a:lnTo>
                    <a:lnTo>
                      <a:pt x="2758" y="31"/>
                    </a:lnTo>
                    <a:lnTo>
                      <a:pt x="2828" y="51"/>
                    </a:lnTo>
                    <a:lnTo>
                      <a:pt x="2896" y="76"/>
                    </a:lnTo>
                    <a:lnTo>
                      <a:pt x="2963" y="108"/>
                    </a:lnTo>
                    <a:lnTo>
                      <a:pt x="3026" y="143"/>
                    </a:lnTo>
                    <a:lnTo>
                      <a:pt x="3088" y="183"/>
                    </a:lnTo>
                    <a:lnTo>
                      <a:pt x="3147" y="230"/>
                    </a:lnTo>
                    <a:lnTo>
                      <a:pt x="3204" y="281"/>
                    </a:lnTo>
                    <a:lnTo>
                      <a:pt x="3256" y="336"/>
                    </a:lnTo>
                    <a:lnTo>
                      <a:pt x="3303" y="394"/>
                    </a:lnTo>
                    <a:lnTo>
                      <a:pt x="3345" y="455"/>
                    </a:lnTo>
                    <a:lnTo>
                      <a:pt x="3382" y="518"/>
                    </a:lnTo>
                    <a:lnTo>
                      <a:pt x="3413" y="582"/>
                    </a:lnTo>
                    <a:lnTo>
                      <a:pt x="3439" y="650"/>
                    </a:lnTo>
                    <a:lnTo>
                      <a:pt x="3460" y="717"/>
                    </a:lnTo>
                    <a:lnTo>
                      <a:pt x="3475" y="786"/>
                    </a:lnTo>
                    <a:lnTo>
                      <a:pt x="3486" y="856"/>
                    </a:lnTo>
                    <a:lnTo>
                      <a:pt x="3491" y="926"/>
                    </a:lnTo>
                    <a:lnTo>
                      <a:pt x="3491" y="996"/>
                    </a:lnTo>
                    <a:lnTo>
                      <a:pt x="3486" y="1066"/>
                    </a:lnTo>
                    <a:lnTo>
                      <a:pt x="3475" y="1136"/>
                    </a:lnTo>
                    <a:lnTo>
                      <a:pt x="3460" y="1205"/>
                    </a:lnTo>
                    <a:lnTo>
                      <a:pt x="3439" y="1273"/>
                    </a:lnTo>
                    <a:lnTo>
                      <a:pt x="3413" y="1339"/>
                    </a:lnTo>
                    <a:lnTo>
                      <a:pt x="3382" y="1404"/>
                    </a:lnTo>
                    <a:lnTo>
                      <a:pt x="3345" y="1467"/>
                    </a:lnTo>
                    <a:lnTo>
                      <a:pt x="3303" y="1528"/>
                    </a:lnTo>
                    <a:lnTo>
                      <a:pt x="3256" y="1586"/>
                    </a:lnTo>
                    <a:lnTo>
                      <a:pt x="3204" y="1641"/>
                    </a:lnTo>
                    <a:lnTo>
                      <a:pt x="2007" y="2813"/>
                    </a:lnTo>
                    <a:lnTo>
                      <a:pt x="1988" y="2828"/>
                    </a:lnTo>
                    <a:lnTo>
                      <a:pt x="1965" y="2838"/>
                    </a:lnTo>
                    <a:lnTo>
                      <a:pt x="1942" y="2844"/>
                    </a:lnTo>
                    <a:lnTo>
                      <a:pt x="1918" y="2844"/>
                    </a:lnTo>
                    <a:lnTo>
                      <a:pt x="1894" y="2838"/>
                    </a:lnTo>
                    <a:lnTo>
                      <a:pt x="1873" y="2828"/>
                    </a:lnTo>
                    <a:lnTo>
                      <a:pt x="1853" y="2813"/>
                    </a:lnTo>
                    <a:lnTo>
                      <a:pt x="1837" y="2793"/>
                    </a:lnTo>
                    <a:lnTo>
                      <a:pt x="1827" y="2772"/>
                    </a:lnTo>
                    <a:lnTo>
                      <a:pt x="1821" y="2749"/>
                    </a:lnTo>
                    <a:lnTo>
                      <a:pt x="1821" y="2726"/>
                    </a:lnTo>
                    <a:lnTo>
                      <a:pt x="1827" y="2703"/>
                    </a:lnTo>
                    <a:lnTo>
                      <a:pt x="1837" y="2681"/>
                    </a:lnTo>
                    <a:lnTo>
                      <a:pt x="1853" y="2662"/>
                    </a:lnTo>
                    <a:lnTo>
                      <a:pt x="3035" y="1505"/>
                    </a:lnTo>
                    <a:lnTo>
                      <a:pt x="3079" y="1458"/>
                    </a:lnTo>
                    <a:lnTo>
                      <a:pt x="3118" y="1407"/>
                    </a:lnTo>
                    <a:lnTo>
                      <a:pt x="3153" y="1355"/>
                    </a:lnTo>
                    <a:lnTo>
                      <a:pt x="3183" y="1300"/>
                    </a:lnTo>
                    <a:lnTo>
                      <a:pt x="3208" y="1243"/>
                    </a:lnTo>
                    <a:lnTo>
                      <a:pt x="3228" y="1185"/>
                    </a:lnTo>
                    <a:lnTo>
                      <a:pt x="3242" y="1126"/>
                    </a:lnTo>
                    <a:lnTo>
                      <a:pt x="3253" y="1066"/>
                    </a:lnTo>
                    <a:lnTo>
                      <a:pt x="3257" y="1006"/>
                    </a:lnTo>
                    <a:lnTo>
                      <a:pt x="3257" y="946"/>
                    </a:lnTo>
                    <a:lnTo>
                      <a:pt x="3253" y="885"/>
                    </a:lnTo>
                    <a:lnTo>
                      <a:pt x="3242" y="826"/>
                    </a:lnTo>
                    <a:lnTo>
                      <a:pt x="3228" y="766"/>
                    </a:lnTo>
                    <a:lnTo>
                      <a:pt x="3208" y="709"/>
                    </a:lnTo>
                    <a:lnTo>
                      <a:pt x="3183" y="653"/>
                    </a:lnTo>
                    <a:lnTo>
                      <a:pt x="3153" y="598"/>
                    </a:lnTo>
                    <a:lnTo>
                      <a:pt x="3118" y="545"/>
                    </a:lnTo>
                    <a:lnTo>
                      <a:pt x="3079" y="495"/>
                    </a:lnTo>
                    <a:lnTo>
                      <a:pt x="3035" y="448"/>
                    </a:lnTo>
                    <a:lnTo>
                      <a:pt x="2985" y="403"/>
                    </a:lnTo>
                    <a:lnTo>
                      <a:pt x="2935" y="364"/>
                    </a:lnTo>
                    <a:lnTo>
                      <a:pt x="2881" y="331"/>
                    </a:lnTo>
                    <a:lnTo>
                      <a:pt x="2825" y="301"/>
                    </a:lnTo>
                    <a:lnTo>
                      <a:pt x="2767" y="277"/>
                    </a:lnTo>
                    <a:lnTo>
                      <a:pt x="2708" y="258"/>
                    </a:lnTo>
                    <a:lnTo>
                      <a:pt x="2648" y="243"/>
                    </a:lnTo>
                    <a:lnTo>
                      <a:pt x="2586" y="234"/>
                    </a:lnTo>
                    <a:lnTo>
                      <a:pt x="2525" y="229"/>
                    </a:lnTo>
                    <a:lnTo>
                      <a:pt x="2464" y="229"/>
                    </a:lnTo>
                    <a:lnTo>
                      <a:pt x="2402" y="234"/>
                    </a:lnTo>
                    <a:lnTo>
                      <a:pt x="2340" y="243"/>
                    </a:lnTo>
                    <a:lnTo>
                      <a:pt x="2280" y="258"/>
                    </a:lnTo>
                    <a:lnTo>
                      <a:pt x="2221" y="277"/>
                    </a:lnTo>
                    <a:lnTo>
                      <a:pt x="2164" y="301"/>
                    </a:lnTo>
                    <a:lnTo>
                      <a:pt x="2108" y="331"/>
                    </a:lnTo>
                    <a:lnTo>
                      <a:pt x="2055" y="364"/>
                    </a:lnTo>
                    <a:lnTo>
                      <a:pt x="2003" y="403"/>
                    </a:lnTo>
                    <a:lnTo>
                      <a:pt x="1955" y="448"/>
                    </a:lnTo>
                    <a:lnTo>
                      <a:pt x="378" y="1972"/>
                    </a:lnTo>
                    <a:lnTo>
                      <a:pt x="341" y="2013"/>
                    </a:lnTo>
                    <a:lnTo>
                      <a:pt x="307" y="2057"/>
                    </a:lnTo>
                    <a:lnTo>
                      <a:pt x="280" y="2102"/>
                    </a:lnTo>
                    <a:lnTo>
                      <a:pt x="258" y="2149"/>
                    </a:lnTo>
                    <a:lnTo>
                      <a:pt x="241" y="2199"/>
                    </a:lnTo>
                    <a:lnTo>
                      <a:pt x="228" y="2248"/>
                    </a:lnTo>
                    <a:lnTo>
                      <a:pt x="220" y="2299"/>
                    </a:lnTo>
                    <a:lnTo>
                      <a:pt x="218" y="2350"/>
                    </a:lnTo>
                    <a:lnTo>
                      <a:pt x="220" y="2402"/>
                    </a:lnTo>
                    <a:lnTo>
                      <a:pt x="228" y="2452"/>
                    </a:lnTo>
                    <a:lnTo>
                      <a:pt x="241" y="2503"/>
                    </a:lnTo>
                    <a:lnTo>
                      <a:pt x="258" y="2551"/>
                    </a:lnTo>
                    <a:lnTo>
                      <a:pt x="280" y="2599"/>
                    </a:lnTo>
                    <a:lnTo>
                      <a:pt x="307" y="2644"/>
                    </a:lnTo>
                    <a:lnTo>
                      <a:pt x="341" y="2687"/>
                    </a:lnTo>
                    <a:lnTo>
                      <a:pt x="378" y="2728"/>
                    </a:lnTo>
                    <a:lnTo>
                      <a:pt x="419" y="2765"/>
                    </a:lnTo>
                    <a:lnTo>
                      <a:pt x="463" y="2796"/>
                    </a:lnTo>
                    <a:lnTo>
                      <a:pt x="509" y="2824"/>
                    </a:lnTo>
                    <a:lnTo>
                      <a:pt x="558" y="2846"/>
                    </a:lnTo>
                    <a:lnTo>
                      <a:pt x="608" y="2863"/>
                    </a:lnTo>
                    <a:lnTo>
                      <a:pt x="660" y="2874"/>
                    </a:lnTo>
                    <a:lnTo>
                      <a:pt x="711" y="2882"/>
                    </a:lnTo>
                    <a:lnTo>
                      <a:pt x="763" y="2885"/>
                    </a:lnTo>
                    <a:lnTo>
                      <a:pt x="816" y="2882"/>
                    </a:lnTo>
                    <a:lnTo>
                      <a:pt x="867" y="2874"/>
                    </a:lnTo>
                    <a:lnTo>
                      <a:pt x="919" y="2863"/>
                    </a:lnTo>
                    <a:lnTo>
                      <a:pt x="968" y="2846"/>
                    </a:lnTo>
                    <a:lnTo>
                      <a:pt x="1018" y="2824"/>
                    </a:lnTo>
                    <a:lnTo>
                      <a:pt x="1064" y="2796"/>
                    </a:lnTo>
                    <a:lnTo>
                      <a:pt x="1108" y="2765"/>
                    </a:lnTo>
                    <a:lnTo>
                      <a:pt x="1149" y="2728"/>
                    </a:lnTo>
                    <a:lnTo>
                      <a:pt x="2741" y="1187"/>
                    </a:lnTo>
                    <a:lnTo>
                      <a:pt x="2768" y="1158"/>
                    </a:lnTo>
                    <a:lnTo>
                      <a:pt x="2791" y="1125"/>
                    </a:lnTo>
                    <a:lnTo>
                      <a:pt x="2809" y="1091"/>
                    </a:lnTo>
                    <a:lnTo>
                      <a:pt x="2823" y="1055"/>
                    </a:lnTo>
                    <a:lnTo>
                      <a:pt x="2831" y="1018"/>
                    </a:lnTo>
                    <a:lnTo>
                      <a:pt x="2837" y="980"/>
                    </a:lnTo>
                    <a:lnTo>
                      <a:pt x="2837" y="942"/>
                    </a:lnTo>
                    <a:lnTo>
                      <a:pt x="2831" y="904"/>
                    </a:lnTo>
                    <a:lnTo>
                      <a:pt x="2823" y="867"/>
                    </a:lnTo>
                    <a:lnTo>
                      <a:pt x="2809" y="832"/>
                    </a:lnTo>
                    <a:lnTo>
                      <a:pt x="2791" y="797"/>
                    </a:lnTo>
                    <a:lnTo>
                      <a:pt x="2768" y="764"/>
                    </a:lnTo>
                    <a:lnTo>
                      <a:pt x="2741" y="734"/>
                    </a:lnTo>
                    <a:lnTo>
                      <a:pt x="2710" y="707"/>
                    </a:lnTo>
                    <a:lnTo>
                      <a:pt x="2677" y="685"/>
                    </a:lnTo>
                    <a:lnTo>
                      <a:pt x="2642" y="668"/>
                    </a:lnTo>
                    <a:lnTo>
                      <a:pt x="2605" y="654"/>
                    </a:lnTo>
                    <a:lnTo>
                      <a:pt x="2567" y="645"/>
                    </a:lnTo>
                    <a:lnTo>
                      <a:pt x="2528" y="641"/>
                    </a:lnTo>
                    <a:lnTo>
                      <a:pt x="2490" y="641"/>
                    </a:lnTo>
                    <a:lnTo>
                      <a:pt x="2452" y="645"/>
                    </a:lnTo>
                    <a:lnTo>
                      <a:pt x="2415" y="654"/>
                    </a:lnTo>
                    <a:lnTo>
                      <a:pt x="2377" y="668"/>
                    </a:lnTo>
                    <a:lnTo>
                      <a:pt x="2343" y="685"/>
                    </a:lnTo>
                    <a:lnTo>
                      <a:pt x="2309" y="707"/>
                    </a:lnTo>
                    <a:lnTo>
                      <a:pt x="2278" y="734"/>
                    </a:lnTo>
                    <a:lnTo>
                      <a:pt x="1082" y="1906"/>
                    </a:lnTo>
                    <a:lnTo>
                      <a:pt x="1062" y="1922"/>
                    </a:lnTo>
                    <a:lnTo>
                      <a:pt x="1040" y="1931"/>
                    </a:lnTo>
                    <a:lnTo>
                      <a:pt x="1017" y="1937"/>
                    </a:lnTo>
                    <a:lnTo>
                      <a:pt x="992" y="1937"/>
                    </a:lnTo>
                    <a:lnTo>
                      <a:pt x="969" y="1931"/>
                    </a:lnTo>
                    <a:lnTo>
                      <a:pt x="947" y="1922"/>
                    </a:lnTo>
                    <a:lnTo>
                      <a:pt x="927" y="1906"/>
                    </a:lnTo>
                    <a:lnTo>
                      <a:pt x="911" y="1887"/>
                    </a:lnTo>
                    <a:lnTo>
                      <a:pt x="900" y="1865"/>
                    </a:lnTo>
                    <a:lnTo>
                      <a:pt x="896" y="1842"/>
                    </a:lnTo>
                    <a:lnTo>
                      <a:pt x="896" y="1819"/>
                    </a:lnTo>
                    <a:lnTo>
                      <a:pt x="900" y="1796"/>
                    </a:lnTo>
                    <a:lnTo>
                      <a:pt x="911" y="1775"/>
                    </a:lnTo>
                    <a:lnTo>
                      <a:pt x="927" y="1755"/>
                    </a:lnTo>
                    <a:lnTo>
                      <a:pt x="2123" y="583"/>
                    </a:lnTo>
                    <a:lnTo>
                      <a:pt x="2165" y="546"/>
                    </a:lnTo>
                    <a:lnTo>
                      <a:pt x="2209" y="515"/>
                    </a:lnTo>
                    <a:lnTo>
                      <a:pt x="2255" y="488"/>
                    </a:lnTo>
                    <a:lnTo>
                      <a:pt x="2304" y="465"/>
                    </a:lnTo>
                    <a:lnTo>
                      <a:pt x="2354" y="449"/>
                    </a:lnTo>
                    <a:lnTo>
                      <a:pt x="2405" y="436"/>
                    </a:lnTo>
                    <a:lnTo>
                      <a:pt x="2457" y="429"/>
                    </a:lnTo>
                    <a:lnTo>
                      <a:pt x="2509" y="427"/>
                    </a:lnTo>
                    <a:lnTo>
                      <a:pt x="2562" y="429"/>
                    </a:lnTo>
                    <a:lnTo>
                      <a:pt x="2613" y="436"/>
                    </a:lnTo>
                    <a:lnTo>
                      <a:pt x="2665" y="449"/>
                    </a:lnTo>
                    <a:lnTo>
                      <a:pt x="2714" y="465"/>
                    </a:lnTo>
                    <a:lnTo>
                      <a:pt x="2763" y="488"/>
                    </a:lnTo>
                    <a:lnTo>
                      <a:pt x="2810" y="515"/>
                    </a:lnTo>
                    <a:lnTo>
                      <a:pt x="2854" y="546"/>
                    </a:lnTo>
                    <a:lnTo>
                      <a:pt x="2895" y="583"/>
                    </a:lnTo>
                    <a:lnTo>
                      <a:pt x="2932" y="623"/>
                    </a:lnTo>
                    <a:lnTo>
                      <a:pt x="2965" y="666"/>
                    </a:lnTo>
                    <a:lnTo>
                      <a:pt x="2993" y="713"/>
                    </a:lnTo>
                    <a:lnTo>
                      <a:pt x="3015" y="760"/>
                    </a:lnTo>
                    <a:lnTo>
                      <a:pt x="3032" y="809"/>
                    </a:lnTo>
                    <a:lnTo>
                      <a:pt x="3045" y="859"/>
                    </a:lnTo>
                    <a:lnTo>
                      <a:pt x="3053" y="910"/>
                    </a:lnTo>
                    <a:lnTo>
                      <a:pt x="3055" y="961"/>
                    </a:lnTo>
                    <a:lnTo>
                      <a:pt x="3053" y="1012"/>
                    </a:lnTo>
                    <a:lnTo>
                      <a:pt x="3045" y="1063"/>
                    </a:lnTo>
                    <a:lnTo>
                      <a:pt x="3032" y="1113"/>
                    </a:lnTo>
                    <a:lnTo>
                      <a:pt x="3015" y="1162"/>
                    </a:lnTo>
                    <a:lnTo>
                      <a:pt x="2993" y="1209"/>
                    </a:lnTo>
                    <a:lnTo>
                      <a:pt x="2965" y="1255"/>
                    </a:lnTo>
                    <a:lnTo>
                      <a:pt x="2932" y="1298"/>
                    </a:lnTo>
                    <a:lnTo>
                      <a:pt x="2895" y="1339"/>
                    </a:lnTo>
                    <a:lnTo>
                      <a:pt x="1303" y="2879"/>
                    </a:lnTo>
                    <a:lnTo>
                      <a:pt x="1255" y="2923"/>
                    </a:lnTo>
                    <a:lnTo>
                      <a:pt x="1203" y="2962"/>
                    </a:lnTo>
                    <a:lnTo>
                      <a:pt x="1150" y="2995"/>
                    </a:lnTo>
                    <a:lnTo>
                      <a:pt x="1094" y="3025"/>
                    </a:lnTo>
                    <a:lnTo>
                      <a:pt x="1036" y="3049"/>
                    </a:lnTo>
                    <a:lnTo>
                      <a:pt x="977" y="3068"/>
                    </a:lnTo>
                    <a:lnTo>
                      <a:pt x="917" y="3083"/>
                    </a:lnTo>
                    <a:lnTo>
                      <a:pt x="855" y="3092"/>
                    </a:lnTo>
                    <a:lnTo>
                      <a:pt x="794" y="3097"/>
                    </a:lnTo>
                    <a:lnTo>
                      <a:pt x="733" y="3097"/>
                    </a:lnTo>
                    <a:lnTo>
                      <a:pt x="671" y="3092"/>
                    </a:lnTo>
                    <a:lnTo>
                      <a:pt x="609" y="3083"/>
                    </a:lnTo>
                    <a:lnTo>
                      <a:pt x="549" y="3068"/>
                    </a:lnTo>
                    <a:lnTo>
                      <a:pt x="490" y="3049"/>
                    </a:lnTo>
                    <a:lnTo>
                      <a:pt x="433" y="3025"/>
                    </a:lnTo>
                    <a:lnTo>
                      <a:pt x="377" y="2995"/>
                    </a:lnTo>
                    <a:lnTo>
                      <a:pt x="323" y="2962"/>
                    </a:lnTo>
                    <a:lnTo>
                      <a:pt x="272" y="2923"/>
                    </a:lnTo>
                    <a:lnTo>
                      <a:pt x="224" y="2879"/>
                    </a:lnTo>
                    <a:lnTo>
                      <a:pt x="178" y="2832"/>
                    </a:lnTo>
                    <a:lnTo>
                      <a:pt x="139" y="2782"/>
                    </a:lnTo>
                    <a:lnTo>
                      <a:pt x="104" y="2729"/>
                    </a:lnTo>
                    <a:lnTo>
                      <a:pt x="75" y="2674"/>
                    </a:lnTo>
                    <a:lnTo>
                      <a:pt x="51" y="2617"/>
                    </a:lnTo>
                    <a:lnTo>
                      <a:pt x="30" y="2560"/>
                    </a:lnTo>
                    <a:lnTo>
                      <a:pt x="15" y="2501"/>
                    </a:lnTo>
                    <a:lnTo>
                      <a:pt x="5" y="2441"/>
                    </a:lnTo>
                    <a:lnTo>
                      <a:pt x="0" y="2381"/>
                    </a:lnTo>
                    <a:lnTo>
                      <a:pt x="0" y="2321"/>
                    </a:lnTo>
                    <a:lnTo>
                      <a:pt x="5" y="2260"/>
                    </a:lnTo>
                    <a:lnTo>
                      <a:pt x="15" y="2200"/>
                    </a:lnTo>
                    <a:lnTo>
                      <a:pt x="30" y="2141"/>
                    </a:lnTo>
                    <a:lnTo>
                      <a:pt x="51" y="2083"/>
                    </a:lnTo>
                    <a:lnTo>
                      <a:pt x="75" y="2027"/>
                    </a:lnTo>
                    <a:lnTo>
                      <a:pt x="104" y="1972"/>
                    </a:lnTo>
                    <a:lnTo>
                      <a:pt x="139" y="1920"/>
                    </a:lnTo>
                    <a:lnTo>
                      <a:pt x="178" y="1869"/>
                    </a:lnTo>
                    <a:lnTo>
                      <a:pt x="224" y="1822"/>
                    </a:lnTo>
                    <a:lnTo>
                      <a:pt x="1815" y="281"/>
                    </a:lnTo>
                    <a:lnTo>
                      <a:pt x="1872" y="230"/>
                    </a:lnTo>
                    <a:lnTo>
                      <a:pt x="1931" y="183"/>
                    </a:lnTo>
                    <a:lnTo>
                      <a:pt x="1992" y="143"/>
                    </a:lnTo>
                    <a:lnTo>
                      <a:pt x="2057" y="108"/>
                    </a:lnTo>
                    <a:lnTo>
                      <a:pt x="2123" y="76"/>
                    </a:lnTo>
                    <a:lnTo>
                      <a:pt x="2191" y="51"/>
                    </a:lnTo>
                    <a:lnTo>
                      <a:pt x="2261" y="31"/>
                    </a:lnTo>
                    <a:lnTo>
                      <a:pt x="2331" y="15"/>
                    </a:lnTo>
                    <a:lnTo>
                      <a:pt x="2402" y="5"/>
                    </a:lnTo>
                    <a:lnTo>
                      <a:pt x="2474" y="0"/>
                    </a:lnTo>
                    <a:close/>
                  </a:path>
                </a:pathLst>
              </a:custGeom>
              <a:solidFill>
                <a:srgbClr val="B0ACD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" name="모서리가 둥근 직사각형 31">
                <a:extLst>
                  <a:ext uri="{FF2B5EF4-FFF2-40B4-BE49-F238E27FC236}">
                    <a16:creationId xmlns:a16="http://schemas.microsoft.com/office/drawing/2014/main" id="{0D70DB20-3D1F-43F8-A839-231CD4EFCF5E}"/>
                  </a:ext>
                </a:extLst>
              </p:cNvPr>
              <p:cNvSpPr/>
              <p:nvPr/>
            </p:nvSpPr>
            <p:spPr>
              <a:xfrm>
                <a:off x="655381" y="2395195"/>
                <a:ext cx="396000" cy="396000"/>
              </a:xfrm>
              <a:prstGeom prst="ellipse">
                <a:avLst/>
              </a:prstGeom>
              <a:solidFill>
                <a:srgbClr val="6C60E0"/>
              </a:solidFill>
              <a:ln>
                <a:noFill/>
              </a:ln>
              <a:effectLst>
                <a:outerShdw blurRad="50800" dist="38100" dir="5400000" algn="t" rotWithShape="0">
                  <a:srgbClr val="6C60E0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6000"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grpSp>
            <p:nvGrpSpPr>
              <p:cNvPr id="16" name="Group 12">
                <a:extLst>
                  <a:ext uri="{FF2B5EF4-FFF2-40B4-BE49-F238E27FC236}">
                    <a16:creationId xmlns:a16="http://schemas.microsoft.com/office/drawing/2014/main" id="{252077E4-87D8-48E7-B880-FDAAA95124D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38709" y="2499085"/>
                <a:ext cx="229344" cy="182438"/>
                <a:chOff x="6124" y="305"/>
                <a:chExt cx="841" cy="669"/>
              </a:xfrm>
              <a:solidFill>
                <a:schemeClr val="bg1"/>
              </a:solidFill>
            </p:grpSpPr>
            <p:sp>
              <p:nvSpPr>
                <p:cNvPr id="17" name="Freeform 13">
                  <a:extLst>
                    <a:ext uri="{FF2B5EF4-FFF2-40B4-BE49-F238E27FC236}">
                      <a16:creationId xmlns:a16="http://schemas.microsoft.com/office/drawing/2014/main" id="{AA59A9F0-ECA0-4E49-9271-27F0084E36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4" y="440"/>
                  <a:ext cx="601" cy="534"/>
                </a:xfrm>
                <a:custGeom>
                  <a:avLst/>
                  <a:gdLst>
                    <a:gd name="T0" fmla="*/ 902 w 1802"/>
                    <a:gd name="T1" fmla="*/ 0 h 1602"/>
                    <a:gd name="T2" fmla="*/ 2 w 1802"/>
                    <a:gd name="T3" fmla="*/ 742 h 1602"/>
                    <a:gd name="T4" fmla="*/ 2 w 1802"/>
                    <a:gd name="T5" fmla="*/ 743 h 1602"/>
                    <a:gd name="T6" fmla="*/ 2 w 1802"/>
                    <a:gd name="T7" fmla="*/ 746 h 1602"/>
                    <a:gd name="T8" fmla="*/ 0 w 1802"/>
                    <a:gd name="T9" fmla="*/ 749 h 1602"/>
                    <a:gd name="T10" fmla="*/ 0 w 1802"/>
                    <a:gd name="T11" fmla="*/ 751 h 1602"/>
                    <a:gd name="T12" fmla="*/ 0 w 1802"/>
                    <a:gd name="T13" fmla="*/ 1501 h 1602"/>
                    <a:gd name="T14" fmla="*/ 2 w 1802"/>
                    <a:gd name="T15" fmla="*/ 1521 h 1602"/>
                    <a:gd name="T16" fmla="*/ 16 w 1802"/>
                    <a:gd name="T17" fmla="*/ 1557 h 1602"/>
                    <a:gd name="T18" fmla="*/ 30 w 1802"/>
                    <a:gd name="T19" fmla="*/ 1572 h 1602"/>
                    <a:gd name="T20" fmla="*/ 45 w 1802"/>
                    <a:gd name="T21" fmla="*/ 1586 h 1602"/>
                    <a:gd name="T22" fmla="*/ 81 w 1802"/>
                    <a:gd name="T23" fmla="*/ 1601 h 1602"/>
                    <a:gd name="T24" fmla="*/ 100 w 1802"/>
                    <a:gd name="T25" fmla="*/ 1602 h 1602"/>
                    <a:gd name="T26" fmla="*/ 702 w 1802"/>
                    <a:gd name="T27" fmla="*/ 1602 h 1602"/>
                    <a:gd name="T28" fmla="*/ 702 w 1802"/>
                    <a:gd name="T29" fmla="*/ 1001 h 1602"/>
                    <a:gd name="T30" fmla="*/ 1102 w 1802"/>
                    <a:gd name="T31" fmla="*/ 1001 h 1602"/>
                    <a:gd name="T32" fmla="*/ 1102 w 1802"/>
                    <a:gd name="T33" fmla="*/ 1602 h 1602"/>
                    <a:gd name="T34" fmla="*/ 1703 w 1802"/>
                    <a:gd name="T35" fmla="*/ 1602 h 1602"/>
                    <a:gd name="T36" fmla="*/ 1723 w 1802"/>
                    <a:gd name="T37" fmla="*/ 1601 h 1602"/>
                    <a:gd name="T38" fmla="*/ 1758 w 1802"/>
                    <a:gd name="T39" fmla="*/ 1586 h 1602"/>
                    <a:gd name="T40" fmla="*/ 1773 w 1802"/>
                    <a:gd name="T41" fmla="*/ 1572 h 1602"/>
                    <a:gd name="T42" fmla="*/ 1786 w 1802"/>
                    <a:gd name="T43" fmla="*/ 1557 h 1602"/>
                    <a:gd name="T44" fmla="*/ 1802 w 1802"/>
                    <a:gd name="T45" fmla="*/ 1521 h 1602"/>
                    <a:gd name="T46" fmla="*/ 1802 w 1802"/>
                    <a:gd name="T47" fmla="*/ 1501 h 1602"/>
                    <a:gd name="T48" fmla="*/ 1802 w 1802"/>
                    <a:gd name="T49" fmla="*/ 751 h 1602"/>
                    <a:gd name="T50" fmla="*/ 1802 w 1802"/>
                    <a:gd name="T51" fmla="*/ 745 h 1602"/>
                    <a:gd name="T52" fmla="*/ 1801 w 1802"/>
                    <a:gd name="T53" fmla="*/ 742 h 1602"/>
                    <a:gd name="T54" fmla="*/ 902 w 1802"/>
                    <a:gd name="T55" fmla="*/ 0 h 16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02" h="1602">
                      <a:moveTo>
                        <a:pt x="902" y="0"/>
                      </a:moveTo>
                      <a:lnTo>
                        <a:pt x="2" y="742"/>
                      </a:lnTo>
                      <a:lnTo>
                        <a:pt x="2" y="743"/>
                      </a:lnTo>
                      <a:lnTo>
                        <a:pt x="2" y="746"/>
                      </a:lnTo>
                      <a:lnTo>
                        <a:pt x="0" y="749"/>
                      </a:lnTo>
                      <a:lnTo>
                        <a:pt x="0" y="751"/>
                      </a:lnTo>
                      <a:lnTo>
                        <a:pt x="0" y="1501"/>
                      </a:lnTo>
                      <a:lnTo>
                        <a:pt x="2" y="1521"/>
                      </a:lnTo>
                      <a:lnTo>
                        <a:pt x="16" y="1557"/>
                      </a:lnTo>
                      <a:lnTo>
                        <a:pt x="30" y="1572"/>
                      </a:lnTo>
                      <a:lnTo>
                        <a:pt x="45" y="1586"/>
                      </a:lnTo>
                      <a:lnTo>
                        <a:pt x="81" y="1601"/>
                      </a:lnTo>
                      <a:lnTo>
                        <a:pt x="100" y="1602"/>
                      </a:lnTo>
                      <a:lnTo>
                        <a:pt x="702" y="1602"/>
                      </a:lnTo>
                      <a:lnTo>
                        <a:pt x="702" y="1001"/>
                      </a:lnTo>
                      <a:lnTo>
                        <a:pt x="1102" y="1001"/>
                      </a:lnTo>
                      <a:lnTo>
                        <a:pt x="1102" y="1602"/>
                      </a:lnTo>
                      <a:lnTo>
                        <a:pt x="1703" y="1602"/>
                      </a:lnTo>
                      <a:lnTo>
                        <a:pt x="1723" y="1601"/>
                      </a:lnTo>
                      <a:lnTo>
                        <a:pt x="1758" y="1586"/>
                      </a:lnTo>
                      <a:lnTo>
                        <a:pt x="1773" y="1572"/>
                      </a:lnTo>
                      <a:lnTo>
                        <a:pt x="1786" y="1557"/>
                      </a:lnTo>
                      <a:lnTo>
                        <a:pt x="1802" y="1521"/>
                      </a:lnTo>
                      <a:lnTo>
                        <a:pt x="1802" y="1501"/>
                      </a:lnTo>
                      <a:lnTo>
                        <a:pt x="1802" y="751"/>
                      </a:lnTo>
                      <a:lnTo>
                        <a:pt x="1802" y="745"/>
                      </a:lnTo>
                      <a:lnTo>
                        <a:pt x="1801" y="742"/>
                      </a:lnTo>
                      <a:lnTo>
                        <a:pt x="90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8" name="Freeform 14">
                  <a:extLst>
                    <a:ext uri="{FF2B5EF4-FFF2-40B4-BE49-F238E27FC236}">
                      <a16:creationId xmlns:a16="http://schemas.microsoft.com/office/drawing/2014/main" id="{E13AA14F-D8D4-46A8-8F13-204E959109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4" y="305"/>
                  <a:ext cx="841" cy="394"/>
                </a:xfrm>
                <a:custGeom>
                  <a:avLst/>
                  <a:gdLst>
                    <a:gd name="T0" fmla="*/ 2505 w 2522"/>
                    <a:gd name="T1" fmla="*/ 978 h 1181"/>
                    <a:gd name="T2" fmla="*/ 2162 w 2522"/>
                    <a:gd name="T3" fmla="*/ 694 h 1181"/>
                    <a:gd name="T4" fmla="*/ 2162 w 2522"/>
                    <a:gd name="T5" fmla="*/ 54 h 1181"/>
                    <a:gd name="T6" fmla="*/ 2162 w 2522"/>
                    <a:gd name="T7" fmla="*/ 44 h 1181"/>
                    <a:gd name="T8" fmla="*/ 2155 w 2522"/>
                    <a:gd name="T9" fmla="*/ 26 h 1181"/>
                    <a:gd name="T10" fmla="*/ 2149 w 2522"/>
                    <a:gd name="T11" fmla="*/ 18 h 1181"/>
                    <a:gd name="T12" fmla="*/ 2141 w 2522"/>
                    <a:gd name="T13" fmla="*/ 13 h 1181"/>
                    <a:gd name="T14" fmla="*/ 2123 w 2522"/>
                    <a:gd name="T15" fmla="*/ 5 h 1181"/>
                    <a:gd name="T16" fmla="*/ 2113 w 2522"/>
                    <a:gd name="T17" fmla="*/ 5 h 1181"/>
                    <a:gd name="T18" fmla="*/ 1812 w 2522"/>
                    <a:gd name="T19" fmla="*/ 5 h 1181"/>
                    <a:gd name="T20" fmla="*/ 1802 w 2522"/>
                    <a:gd name="T21" fmla="*/ 5 h 1181"/>
                    <a:gd name="T22" fmla="*/ 1783 w 2522"/>
                    <a:gd name="T23" fmla="*/ 13 h 1181"/>
                    <a:gd name="T24" fmla="*/ 1776 w 2522"/>
                    <a:gd name="T25" fmla="*/ 18 h 1181"/>
                    <a:gd name="T26" fmla="*/ 1770 w 2522"/>
                    <a:gd name="T27" fmla="*/ 26 h 1181"/>
                    <a:gd name="T28" fmla="*/ 1763 w 2522"/>
                    <a:gd name="T29" fmla="*/ 44 h 1181"/>
                    <a:gd name="T30" fmla="*/ 1762 w 2522"/>
                    <a:gd name="T31" fmla="*/ 54 h 1181"/>
                    <a:gd name="T32" fmla="*/ 1762 w 2522"/>
                    <a:gd name="T33" fmla="*/ 360 h 1181"/>
                    <a:gd name="T34" fmla="*/ 1380 w 2522"/>
                    <a:gd name="T35" fmla="*/ 41 h 1181"/>
                    <a:gd name="T36" fmla="*/ 1354 w 2522"/>
                    <a:gd name="T37" fmla="*/ 23 h 1181"/>
                    <a:gd name="T38" fmla="*/ 1295 w 2522"/>
                    <a:gd name="T39" fmla="*/ 1 h 1181"/>
                    <a:gd name="T40" fmla="*/ 1262 w 2522"/>
                    <a:gd name="T41" fmla="*/ 0 h 1181"/>
                    <a:gd name="T42" fmla="*/ 1227 w 2522"/>
                    <a:gd name="T43" fmla="*/ 1 h 1181"/>
                    <a:gd name="T44" fmla="*/ 1168 w 2522"/>
                    <a:gd name="T45" fmla="*/ 23 h 1181"/>
                    <a:gd name="T46" fmla="*/ 1142 w 2522"/>
                    <a:gd name="T47" fmla="*/ 41 h 1181"/>
                    <a:gd name="T48" fmla="*/ 17 w 2522"/>
                    <a:gd name="T49" fmla="*/ 978 h 1181"/>
                    <a:gd name="T50" fmla="*/ 10 w 2522"/>
                    <a:gd name="T51" fmla="*/ 985 h 1181"/>
                    <a:gd name="T52" fmla="*/ 1 w 2522"/>
                    <a:gd name="T53" fmla="*/ 1001 h 1181"/>
                    <a:gd name="T54" fmla="*/ 0 w 2522"/>
                    <a:gd name="T55" fmla="*/ 1012 h 1181"/>
                    <a:gd name="T56" fmla="*/ 0 w 2522"/>
                    <a:gd name="T57" fmla="*/ 1023 h 1181"/>
                    <a:gd name="T58" fmla="*/ 6 w 2522"/>
                    <a:gd name="T59" fmla="*/ 1040 h 1181"/>
                    <a:gd name="T60" fmla="*/ 12 w 2522"/>
                    <a:gd name="T61" fmla="*/ 1048 h 1181"/>
                    <a:gd name="T62" fmla="*/ 108 w 2522"/>
                    <a:gd name="T63" fmla="*/ 1164 h 1181"/>
                    <a:gd name="T64" fmla="*/ 122 w 2522"/>
                    <a:gd name="T65" fmla="*/ 1177 h 1181"/>
                    <a:gd name="T66" fmla="*/ 141 w 2522"/>
                    <a:gd name="T67" fmla="*/ 1181 h 1181"/>
                    <a:gd name="T68" fmla="*/ 160 w 2522"/>
                    <a:gd name="T69" fmla="*/ 1181 h 1181"/>
                    <a:gd name="T70" fmla="*/ 179 w 2522"/>
                    <a:gd name="T71" fmla="*/ 1171 h 1181"/>
                    <a:gd name="T72" fmla="*/ 1262 w 2522"/>
                    <a:gd name="T73" fmla="*/ 268 h 1181"/>
                    <a:gd name="T74" fmla="*/ 2344 w 2522"/>
                    <a:gd name="T75" fmla="*/ 1171 h 1181"/>
                    <a:gd name="T76" fmla="*/ 2358 w 2522"/>
                    <a:gd name="T77" fmla="*/ 1180 h 1181"/>
                    <a:gd name="T78" fmla="*/ 2377 w 2522"/>
                    <a:gd name="T79" fmla="*/ 1181 h 1181"/>
                    <a:gd name="T80" fmla="*/ 2383 w 2522"/>
                    <a:gd name="T81" fmla="*/ 1181 h 1181"/>
                    <a:gd name="T82" fmla="*/ 2401 w 2522"/>
                    <a:gd name="T83" fmla="*/ 1177 h 1181"/>
                    <a:gd name="T84" fmla="*/ 2414 w 2522"/>
                    <a:gd name="T85" fmla="*/ 1164 h 1181"/>
                    <a:gd name="T86" fmla="*/ 2512 w 2522"/>
                    <a:gd name="T87" fmla="*/ 1048 h 1181"/>
                    <a:gd name="T88" fmla="*/ 2518 w 2522"/>
                    <a:gd name="T89" fmla="*/ 1040 h 1181"/>
                    <a:gd name="T90" fmla="*/ 2522 w 2522"/>
                    <a:gd name="T91" fmla="*/ 1023 h 1181"/>
                    <a:gd name="T92" fmla="*/ 2522 w 2522"/>
                    <a:gd name="T93" fmla="*/ 1012 h 1181"/>
                    <a:gd name="T94" fmla="*/ 2521 w 2522"/>
                    <a:gd name="T95" fmla="*/ 1001 h 1181"/>
                    <a:gd name="T96" fmla="*/ 2512 w 2522"/>
                    <a:gd name="T97" fmla="*/ 985 h 1181"/>
                    <a:gd name="T98" fmla="*/ 2505 w 2522"/>
                    <a:gd name="T99" fmla="*/ 978 h 1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522" h="1181">
                      <a:moveTo>
                        <a:pt x="2505" y="978"/>
                      </a:moveTo>
                      <a:lnTo>
                        <a:pt x="2162" y="694"/>
                      </a:lnTo>
                      <a:lnTo>
                        <a:pt x="2162" y="54"/>
                      </a:lnTo>
                      <a:lnTo>
                        <a:pt x="2162" y="44"/>
                      </a:lnTo>
                      <a:lnTo>
                        <a:pt x="2155" y="26"/>
                      </a:lnTo>
                      <a:lnTo>
                        <a:pt x="2149" y="18"/>
                      </a:lnTo>
                      <a:lnTo>
                        <a:pt x="2141" y="13"/>
                      </a:lnTo>
                      <a:lnTo>
                        <a:pt x="2123" y="5"/>
                      </a:lnTo>
                      <a:lnTo>
                        <a:pt x="2113" y="5"/>
                      </a:lnTo>
                      <a:lnTo>
                        <a:pt x="1812" y="5"/>
                      </a:lnTo>
                      <a:lnTo>
                        <a:pt x="1802" y="5"/>
                      </a:lnTo>
                      <a:lnTo>
                        <a:pt x="1783" y="13"/>
                      </a:lnTo>
                      <a:lnTo>
                        <a:pt x="1776" y="18"/>
                      </a:lnTo>
                      <a:lnTo>
                        <a:pt x="1770" y="26"/>
                      </a:lnTo>
                      <a:lnTo>
                        <a:pt x="1763" y="44"/>
                      </a:lnTo>
                      <a:lnTo>
                        <a:pt x="1762" y="54"/>
                      </a:lnTo>
                      <a:lnTo>
                        <a:pt x="1762" y="360"/>
                      </a:lnTo>
                      <a:lnTo>
                        <a:pt x="1380" y="41"/>
                      </a:lnTo>
                      <a:lnTo>
                        <a:pt x="1354" y="23"/>
                      </a:lnTo>
                      <a:lnTo>
                        <a:pt x="1295" y="1"/>
                      </a:lnTo>
                      <a:lnTo>
                        <a:pt x="1262" y="0"/>
                      </a:lnTo>
                      <a:lnTo>
                        <a:pt x="1227" y="1"/>
                      </a:lnTo>
                      <a:lnTo>
                        <a:pt x="1168" y="23"/>
                      </a:lnTo>
                      <a:lnTo>
                        <a:pt x="1142" y="41"/>
                      </a:lnTo>
                      <a:lnTo>
                        <a:pt x="17" y="978"/>
                      </a:lnTo>
                      <a:lnTo>
                        <a:pt x="10" y="985"/>
                      </a:lnTo>
                      <a:lnTo>
                        <a:pt x="1" y="1001"/>
                      </a:lnTo>
                      <a:lnTo>
                        <a:pt x="0" y="1012"/>
                      </a:lnTo>
                      <a:lnTo>
                        <a:pt x="0" y="1023"/>
                      </a:lnTo>
                      <a:lnTo>
                        <a:pt x="6" y="1040"/>
                      </a:lnTo>
                      <a:lnTo>
                        <a:pt x="12" y="1048"/>
                      </a:lnTo>
                      <a:lnTo>
                        <a:pt x="108" y="1164"/>
                      </a:lnTo>
                      <a:lnTo>
                        <a:pt x="122" y="1177"/>
                      </a:lnTo>
                      <a:lnTo>
                        <a:pt x="141" y="1181"/>
                      </a:lnTo>
                      <a:lnTo>
                        <a:pt x="160" y="1181"/>
                      </a:lnTo>
                      <a:lnTo>
                        <a:pt x="179" y="1171"/>
                      </a:lnTo>
                      <a:lnTo>
                        <a:pt x="1262" y="268"/>
                      </a:lnTo>
                      <a:lnTo>
                        <a:pt x="2344" y="1171"/>
                      </a:lnTo>
                      <a:lnTo>
                        <a:pt x="2358" y="1180"/>
                      </a:lnTo>
                      <a:lnTo>
                        <a:pt x="2377" y="1181"/>
                      </a:lnTo>
                      <a:lnTo>
                        <a:pt x="2383" y="1181"/>
                      </a:lnTo>
                      <a:lnTo>
                        <a:pt x="2401" y="1177"/>
                      </a:lnTo>
                      <a:lnTo>
                        <a:pt x="2414" y="1164"/>
                      </a:lnTo>
                      <a:lnTo>
                        <a:pt x="2512" y="1048"/>
                      </a:lnTo>
                      <a:lnTo>
                        <a:pt x="2518" y="1040"/>
                      </a:lnTo>
                      <a:lnTo>
                        <a:pt x="2522" y="1023"/>
                      </a:lnTo>
                      <a:lnTo>
                        <a:pt x="2522" y="1012"/>
                      </a:lnTo>
                      <a:lnTo>
                        <a:pt x="2521" y="1001"/>
                      </a:lnTo>
                      <a:lnTo>
                        <a:pt x="2512" y="985"/>
                      </a:lnTo>
                      <a:lnTo>
                        <a:pt x="2505" y="9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5C7F552E-2F2C-476B-BDF9-0C3593816EC0}"/>
                  </a:ext>
                </a:extLst>
              </p:cNvPr>
              <p:cNvSpPr/>
              <p:nvPr/>
            </p:nvSpPr>
            <p:spPr>
              <a:xfrm>
                <a:off x="883333" y="3037425"/>
                <a:ext cx="177525" cy="177525"/>
              </a:xfrm>
              <a:prstGeom prst="ellipse">
                <a:avLst/>
              </a:prstGeom>
              <a:solidFill>
                <a:srgbClr val="6C6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5</a:t>
                </a:r>
                <a:endParaRPr kumimoji="0" lang="ko-KR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C77FE53B-CD33-43C1-8B9D-5F70E8EB8C19}"/>
                  </a:ext>
                </a:extLst>
              </p:cNvPr>
              <p:cNvSpPr/>
              <p:nvPr/>
            </p:nvSpPr>
            <p:spPr>
              <a:xfrm>
                <a:off x="851124" y="4971292"/>
                <a:ext cx="177525" cy="177525"/>
              </a:xfrm>
              <a:prstGeom prst="ellipse">
                <a:avLst/>
              </a:prstGeom>
              <a:solidFill>
                <a:srgbClr val="6C6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36000" tIns="36000" rIns="36000" bIns="36000"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off</a:t>
                </a:r>
                <a:endParaRPr kumimoji="0" lang="ko-KR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27" name="그룹 26"/>
            <p:cNvGrpSpPr/>
            <p:nvPr/>
          </p:nvGrpSpPr>
          <p:grpSpPr>
            <a:xfrm>
              <a:off x="493486" y="348343"/>
              <a:ext cx="11393714" cy="566057"/>
              <a:chOff x="493486" y="348343"/>
              <a:chExt cx="11393714" cy="566057"/>
            </a:xfrm>
          </p:grpSpPr>
          <p:sp>
            <p:nvSpPr>
              <p:cNvPr id="2" name="양쪽 모서리가 둥근 사각형 1"/>
              <p:cNvSpPr/>
              <p:nvPr/>
            </p:nvSpPr>
            <p:spPr>
              <a:xfrm>
                <a:off x="493486" y="348343"/>
                <a:ext cx="11393714" cy="566057"/>
              </a:xfrm>
              <a:prstGeom prst="round2SameRect">
                <a:avLst>
                  <a:gd name="adj1" fmla="val 34856"/>
                  <a:gd name="adj2" fmla="val 0"/>
                </a:avLst>
              </a:prstGeom>
              <a:solidFill>
                <a:srgbClr val="B1A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MeToo marathon</a:t>
                </a:r>
              </a:p>
            </p:txBody>
          </p:sp>
          <p:sp>
            <p:nvSpPr>
              <p:cNvPr id="6" name="한쪽 모서리가 둥근 사각형 5"/>
              <p:cNvSpPr/>
              <p:nvPr/>
            </p:nvSpPr>
            <p:spPr>
              <a:xfrm>
                <a:off x="9681028" y="348343"/>
                <a:ext cx="2206172" cy="566057"/>
              </a:xfrm>
              <a:prstGeom prst="round1Rect">
                <a:avLst>
                  <a:gd name="adj" fmla="val 29287"/>
                </a:avLst>
              </a:prstGeom>
              <a:solidFill>
                <a:srgbClr val="A7A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6" name="모서리가 둥근 직사각형 25"/>
              <p:cNvSpPr/>
              <p:nvPr/>
            </p:nvSpPr>
            <p:spPr>
              <a:xfrm>
                <a:off x="6724650" y="489856"/>
                <a:ext cx="2603500" cy="28302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0ACDF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Gender-Based Violence</a:t>
                </a:r>
                <a:endPara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B0ACDF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5" name="자유형 24">
                <a:extLst>
                  <a:ext uri="{FF2B5EF4-FFF2-40B4-BE49-F238E27FC236}">
                    <a16:creationId xmlns:a16="http://schemas.microsoft.com/office/drawing/2014/main" id="{19813B03-EA50-4633-810C-A260E09EEFB2}"/>
                  </a:ext>
                </a:extLst>
              </p:cNvPr>
              <p:cNvSpPr/>
              <p:nvPr/>
            </p:nvSpPr>
            <p:spPr>
              <a:xfrm>
                <a:off x="9031252" y="548140"/>
                <a:ext cx="166824" cy="166458"/>
              </a:xfrm>
              <a:custGeom>
                <a:avLst/>
                <a:gdLst>
                  <a:gd name="connsiteX0" fmla="*/ 110490 w 279199"/>
                  <a:gd name="connsiteY0" fmla="*/ 34833 h 278586"/>
                  <a:gd name="connsiteX1" fmla="*/ 34833 w 279199"/>
                  <a:gd name="connsiteY1" fmla="*/ 110490 h 278586"/>
                  <a:gd name="connsiteX2" fmla="*/ 110490 w 279199"/>
                  <a:gd name="connsiteY2" fmla="*/ 186147 h 278586"/>
                  <a:gd name="connsiteX3" fmla="*/ 186147 w 279199"/>
                  <a:gd name="connsiteY3" fmla="*/ 110490 h 278586"/>
                  <a:gd name="connsiteX4" fmla="*/ 110490 w 279199"/>
                  <a:gd name="connsiteY4" fmla="*/ 34833 h 278586"/>
                  <a:gd name="connsiteX5" fmla="*/ 110490 w 279199"/>
                  <a:gd name="connsiteY5" fmla="*/ 0 h 278586"/>
                  <a:gd name="connsiteX6" fmla="*/ 220980 w 279199"/>
                  <a:gd name="connsiteY6" fmla="*/ 110490 h 278586"/>
                  <a:gd name="connsiteX7" fmla="*/ 212297 w 279199"/>
                  <a:gd name="connsiteY7" fmla="*/ 153498 h 278586"/>
                  <a:gd name="connsiteX8" fmla="*/ 201537 w 279199"/>
                  <a:gd name="connsiteY8" fmla="*/ 169457 h 278586"/>
                  <a:gd name="connsiteX9" fmla="*/ 203009 w 279199"/>
                  <a:gd name="connsiteY9" fmla="*/ 170067 h 278586"/>
                  <a:gd name="connsiteX10" fmla="*/ 272504 w 279199"/>
                  <a:gd name="connsiteY10" fmla="*/ 239563 h 278586"/>
                  <a:gd name="connsiteX11" fmla="*/ 272504 w 279199"/>
                  <a:gd name="connsiteY11" fmla="*/ 271892 h 278586"/>
                  <a:gd name="connsiteX12" fmla="*/ 272504 w 279199"/>
                  <a:gd name="connsiteY12" fmla="*/ 271890 h 278586"/>
                  <a:gd name="connsiteX13" fmla="*/ 240175 w 279199"/>
                  <a:gd name="connsiteY13" fmla="*/ 271890 h 278586"/>
                  <a:gd name="connsiteX14" fmla="*/ 170680 w 279199"/>
                  <a:gd name="connsiteY14" fmla="*/ 202396 h 278586"/>
                  <a:gd name="connsiteX15" fmla="*/ 170135 w 279199"/>
                  <a:gd name="connsiteY15" fmla="*/ 201080 h 278586"/>
                  <a:gd name="connsiteX16" fmla="*/ 153498 w 279199"/>
                  <a:gd name="connsiteY16" fmla="*/ 212297 h 278586"/>
                  <a:gd name="connsiteX17" fmla="*/ 110490 w 279199"/>
                  <a:gd name="connsiteY17" fmla="*/ 220980 h 278586"/>
                  <a:gd name="connsiteX18" fmla="*/ 0 w 279199"/>
                  <a:gd name="connsiteY18" fmla="*/ 110490 h 278586"/>
                  <a:gd name="connsiteX19" fmla="*/ 110490 w 279199"/>
                  <a:gd name="connsiteY19" fmla="*/ 0 h 278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79199" h="278586">
                    <a:moveTo>
                      <a:pt x="110490" y="34833"/>
                    </a:moveTo>
                    <a:cubicBezTo>
                      <a:pt x="68706" y="34833"/>
                      <a:pt x="34833" y="68706"/>
                      <a:pt x="34833" y="110490"/>
                    </a:cubicBezTo>
                    <a:cubicBezTo>
                      <a:pt x="34833" y="152274"/>
                      <a:pt x="68706" y="186147"/>
                      <a:pt x="110490" y="186147"/>
                    </a:cubicBezTo>
                    <a:cubicBezTo>
                      <a:pt x="152274" y="186147"/>
                      <a:pt x="186147" y="152274"/>
                      <a:pt x="186147" y="110490"/>
                    </a:cubicBezTo>
                    <a:cubicBezTo>
                      <a:pt x="186147" y="68706"/>
                      <a:pt x="152274" y="34833"/>
                      <a:pt x="110490" y="34833"/>
                    </a:cubicBezTo>
                    <a:close/>
                    <a:moveTo>
                      <a:pt x="110490" y="0"/>
                    </a:moveTo>
                    <a:cubicBezTo>
                      <a:pt x="171512" y="0"/>
                      <a:pt x="220980" y="49468"/>
                      <a:pt x="220980" y="110490"/>
                    </a:cubicBezTo>
                    <a:cubicBezTo>
                      <a:pt x="220980" y="125746"/>
                      <a:pt x="217888" y="140279"/>
                      <a:pt x="212297" y="153498"/>
                    </a:cubicBezTo>
                    <a:lnTo>
                      <a:pt x="201537" y="169457"/>
                    </a:lnTo>
                    <a:lnTo>
                      <a:pt x="203009" y="170067"/>
                    </a:lnTo>
                    <a:cubicBezTo>
                      <a:pt x="226174" y="193232"/>
                      <a:pt x="249339" y="216398"/>
                      <a:pt x="272504" y="239563"/>
                    </a:cubicBezTo>
                    <a:cubicBezTo>
                      <a:pt x="281431" y="248490"/>
                      <a:pt x="281431" y="262965"/>
                      <a:pt x="272504" y="271892"/>
                    </a:cubicBezTo>
                    <a:lnTo>
                      <a:pt x="272504" y="271890"/>
                    </a:lnTo>
                    <a:cubicBezTo>
                      <a:pt x="263576" y="280818"/>
                      <a:pt x="249102" y="280818"/>
                      <a:pt x="240175" y="271890"/>
                    </a:cubicBezTo>
                    <a:lnTo>
                      <a:pt x="170680" y="202396"/>
                    </a:lnTo>
                    <a:lnTo>
                      <a:pt x="170135" y="201080"/>
                    </a:lnTo>
                    <a:lnTo>
                      <a:pt x="153498" y="212297"/>
                    </a:lnTo>
                    <a:cubicBezTo>
                      <a:pt x="140279" y="217888"/>
                      <a:pt x="125746" y="220980"/>
                      <a:pt x="110490" y="220980"/>
                    </a:cubicBezTo>
                    <a:cubicBezTo>
                      <a:pt x="49468" y="220980"/>
                      <a:pt x="0" y="171512"/>
                      <a:pt x="0" y="110490"/>
                    </a:cubicBezTo>
                    <a:cubicBezTo>
                      <a:pt x="0" y="49468"/>
                      <a:pt x="49468" y="0"/>
                      <a:pt x="110490" y="0"/>
                    </a:cubicBezTo>
                    <a:close/>
                  </a:path>
                </a:pathLst>
              </a:custGeom>
              <a:solidFill>
                <a:srgbClr val="B0AC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pic>
        <p:nvPicPr>
          <p:cNvPr id="35" name="Picture 2" descr="https://lh3.googleusercontent.com/NAqMy5Sjg2aMAAY6D-tg2srPutRDx_zX8IyzVfeUVoeV35t9IPgjhZneaW2ZHWWTVXEC-NmPeRFVU4W4szOzkL_xwU2eev5ra5YvoLvsY1r4yqEJjO7K8uZZLPhPN_LOEHJvY1kI">
            <a:extLst>
              <a:ext uri="{FF2B5EF4-FFF2-40B4-BE49-F238E27FC236}">
                <a16:creationId xmlns:a16="http://schemas.microsoft.com/office/drawing/2014/main" id="{773A267B-8810-46C8-BE25-80E76D4FC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1" t="19993" r="11096" b="5664"/>
          <a:stretch/>
        </p:blipFill>
        <p:spPr bwMode="auto">
          <a:xfrm>
            <a:off x="3575720" y="2373221"/>
            <a:ext cx="3859098" cy="234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s://lh6.googleusercontent.com/VSNzKKCc8yyr-k4g4Uqvle0mn7mdzCgvJJhopI1vnT_Jb46GYB1mmXm19LIlOE2iZhh_AWZugDWRDYBxQnfJYEOq35IJvu-YhQsos4KIyk2lRsGiqkPbXjo8Rubdnr69PzOOVYbX">
            <a:extLst>
              <a:ext uri="{FF2B5EF4-FFF2-40B4-BE49-F238E27FC236}">
                <a16:creationId xmlns:a16="http://schemas.microsoft.com/office/drawing/2014/main" id="{387BDA6B-FFA2-4D93-BA22-FFE30EDAA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4299" r="5903" b="68327"/>
          <a:stretch/>
        </p:blipFill>
        <p:spPr bwMode="auto">
          <a:xfrm>
            <a:off x="4815527" y="916939"/>
            <a:ext cx="6791093" cy="1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s://lh6.googleusercontent.com/VSNzKKCc8yyr-k4g4Uqvle0mn7mdzCgvJJhopI1vnT_Jb46GYB1mmXm19LIlOE2iZhh_AWZugDWRDYBxQnfJYEOq35IJvu-YhQsos4KIyk2lRsGiqkPbXjo8Rubdnr69PzOOVYbX">
            <a:extLst>
              <a:ext uri="{FF2B5EF4-FFF2-40B4-BE49-F238E27FC236}">
                <a16:creationId xmlns:a16="http://schemas.microsoft.com/office/drawing/2014/main" id="{F5BC224C-9F78-4FF7-AF44-03C1BBA5F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" t="56122" r="4669" b="14065"/>
          <a:stretch/>
        </p:blipFill>
        <p:spPr bwMode="auto">
          <a:xfrm>
            <a:off x="990340" y="4805762"/>
            <a:ext cx="6727105" cy="149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769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8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그룹 49">
            <a:extLst>
              <a:ext uri="{FF2B5EF4-FFF2-40B4-BE49-F238E27FC236}">
                <a16:creationId xmlns:a16="http://schemas.microsoft.com/office/drawing/2014/main" id="{A9D268BB-3BA6-4672-85AF-E1EEA98D3F6E}"/>
              </a:ext>
            </a:extLst>
          </p:cNvPr>
          <p:cNvGrpSpPr/>
          <p:nvPr/>
        </p:nvGrpSpPr>
        <p:grpSpPr>
          <a:xfrm>
            <a:off x="441649" y="410547"/>
            <a:ext cx="11308702" cy="6447453"/>
            <a:chOff x="441649" y="410547"/>
            <a:chExt cx="11308702" cy="6447453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137189D5-4BBE-46AA-A3F8-C42E75DACAEC}"/>
                </a:ext>
              </a:extLst>
            </p:cNvPr>
            <p:cNvSpPr/>
            <p:nvPr/>
          </p:nvSpPr>
          <p:spPr>
            <a:xfrm>
              <a:off x="441649" y="410547"/>
              <a:ext cx="11308702" cy="6447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93700" dist="635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5" latinLnBrk="0">
                <a:lnSpc>
                  <a:spcPct val="150000"/>
                </a:lnSpc>
                <a:defRPr/>
              </a:pPr>
              <a:r>
                <a:rPr kumimoji="0" lang="en-US" altLang="ko-KR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FF7C80"/>
                  </a:solidFill>
                  <a:effectLst/>
                  <a:uLnTx/>
                  <a:uFillTx/>
                  <a:latin typeface="Yu Gothic UI Light" panose="020B0300000000000000" pitchFamily="34" charset="-128"/>
                  <a:ea typeface="Yu Gothic UI Light" panose="020B0300000000000000" pitchFamily="34" charset="-128"/>
                  <a:cs typeface="+mn-cs"/>
                </a:rPr>
                <a:t>Nth Room Case</a:t>
              </a:r>
            </a:p>
          </p:txBody>
        </p:sp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02173844-790D-4843-98FB-04FDB4AC019A}"/>
                </a:ext>
              </a:extLst>
            </p:cNvPr>
            <p:cNvSpPr/>
            <p:nvPr/>
          </p:nvSpPr>
          <p:spPr>
            <a:xfrm>
              <a:off x="578498" y="643812"/>
              <a:ext cx="233266" cy="233266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76A13EF6-88EC-4F7B-9E31-4F7347E4B206}"/>
                </a:ext>
              </a:extLst>
            </p:cNvPr>
            <p:cNvSpPr/>
            <p:nvPr/>
          </p:nvSpPr>
          <p:spPr>
            <a:xfrm>
              <a:off x="578498" y="1089528"/>
              <a:ext cx="233266" cy="233266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0A3A91AB-EAB1-4C6B-B377-7D1A49EED214}"/>
                </a:ext>
              </a:extLst>
            </p:cNvPr>
            <p:cNvSpPr/>
            <p:nvPr/>
          </p:nvSpPr>
          <p:spPr>
            <a:xfrm>
              <a:off x="578498" y="1535244"/>
              <a:ext cx="233266" cy="233266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A4830736-0550-4269-AB9D-783F9D99EE1C}"/>
                </a:ext>
              </a:extLst>
            </p:cNvPr>
            <p:cNvSpPr/>
            <p:nvPr/>
          </p:nvSpPr>
          <p:spPr>
            <a:xfrm>
              <a:off x="578498" y="1980960"/>
              <a:ext cx="233266" cy="233266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F85BEFA5-27C4-41CE-84DE-D56223A0B283}"/>
                </a:ext>
              </a:extLst>
            </p:cNvPr>
            <p:cNvSpPr/>
            <p:nvPr/>
          </p:nvSpPr>
          <p:spPr>
            <a:xfrm>
              <a:off x="578498" y="2426676"/>
              <a:ext cx="233266" cy="233266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32BA3A53-0458-4E93-848D-D2009E01BE08}"/>
                </a:ext>
              </a:extLst>
            </p:cNvPr>
            <p:cNvSpPr/>
            <p:nvPr/>
          </p:nvSpPr>
          <p:spPr>
            <a:xfrm>
              <a:off x="578498" y="2872392"/>
              <a:ext cx="233266" cy="233266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DBAE4E13-021D-446E-9932-B37150C48701}"/>
                </a:ext>
              </a:extLst>
            </p:cNvPr>
            <p:cNvSpPr/>
            <p:nvPr/>
          </p:nvSpPr>
          <p:spPr>
            <a:xfrm>
              <a:off x="578498" y="3318108"/>
              <a:ext cx="233266" cy="233266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0B5CBA63-F3D3-4E1C-9996-732F0306C825}"/>
                </a:ext>
              </a:extLst>
            </p:cNvPr>
            <p:cNvSpPr/>
            <p:nvPr/>
          </p:nvSpPr>
          <p:spPr>
            <a:xfrm>
              <a:off x="578498" y="3763824"/>
              <a:ext cx="233266" cy="233266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5F553926-9E71-4A8F-A716-7DDB2874B3E9}"/>
                </a:ext>
              </a:extLst>
            </p:cNvPr>
            <p:cNvSpPr/>
            <p:nvPr/>
          </p:nvSpPr>
          <p:spPr>
            <a:xfrm>
              <a:off x="578498" y="4209540"/>
              <a:ext cx="233266" cy="233266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C8B80FF9-9A94-4743-8674-4447D9575A05}"/>
                </a:ext>
              </a:extLst>
            </p:cNvPr>
            <p:cNvSpPr/>
            <p:nvPr/>
          </p:nvSpPr>
          <p:spPr>
            <a:xfrm>
              <a:off x="578498" y="4655256"/>
              <a:ext cx="233266" cy="233266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F71E6F35-9AAC-43A1-8FAB-05B4AE7C8AB3}"/>
                </a:ext>
              </a:extLst>
            </p:cNvPr>
            <p:cNvSpPr/>
            <p:nvPr/>
          </p:nvSpPr>
          <p:spPr>
            <a:xfrm>
              <a:off x="578498" y="5100972"/>
              <a:ext cx="233266" cy="233266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691176F0-BC4A-49B9-BF37-E558966148E8}"/>
                </a:ext>
              </a:extLst>
            </p:cNvPr>
            <p:cNvSpPr/>
            <p:nvPr/>
          </p:nvSpPr>
          <p:spPr>
            <a:xfrm>
              <a:off x="578498" y="5546688"/>
              <a:ext cx="233266" cy="233266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81FFE829-8BED-41E9-A99B-1B5E5358FB85}"/>
                </a:ext>
              </a:extLst>
            </p:cNvPr>
            <p:cNvSpPr/>
            <p:nvPr/>
          </p:nvSpPr>
          <p:spPr>
            <a:xfrm>
              <a:off x="578498" y="5992404"/>
              <a:ext cx="233266" cy="233266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id="{D52D7588-1281-4E7F-A371-888F9352AB07}"/>
                </a:ext>
              </a:extLst>
            </p:cNvPr>
            <p:cNvSpPr/>
            <p:nvPr/>
          </p:nvSpPr>
          <p:spPr>
            <a:xfrm>
              <a:off x="578498" y="6438119"/>
              <a:ext cx="233266" cy="233266"/>
            </a:xfrm>
            <a:prstGeom prst="roundRect">
              <a:avLst>
                <a:gd name="adj" fmla="val 10542"/>
              </a:avLst>
            </a:prstGeom>
            <a:solidFill>
              <a:srgbClr val="858BBD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B28C3373-707C-4413-9F71-CBC8231D1737}"/>
                </a:ext>
              </a:extLst>
            </p:cNvPr>
            <p:cNvCxnSpPr>
              <a:cxnSpLocks/>
            </p:cNvCxnSpPr>
            <p:nvPr/>
          </p:nvCxnSpPr>
          <p:spPr>
            <a:xfrm>
              <a:off x="1131757" y="1089528"/>
              <a:ext cx="10368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12441CA8-15C1-4366-B46D-4A89A632E42A}"/>
                </a:ext>
              </a:extLst>
            </p:cNvPr>
            <p:cNvCxnSpPr>
              <a:cxnSpLocks/>
            </p:cNvCxnSpPr>
            <p:nvPr/>
          </p:nvCxnSpPr>
          <p:spPr>
            <a:xfrm>
              <a:off x="1131757" y="1535244"/>
              <a:ext cx="10368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9CD44B40-9465-47A2-AD75-5DD1EDA0EB6E}"/>
                </a:ext>
              </a:extLst>
            </p:cNvPr>
            <p:cNvCxnSpPr>
              <a:cxnSpLocks/>
            </p:cNvCxnSpPr>
            <p:nvPr/>
          </p:nvCxnSpPr>
          <p:spPr>
            <a:xfrm>
              <a:off x="1131757" y="1980960"/>
              <a:ext cx="10368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CCF66344-E196-42C7-8733-5F9F8562AA6F}"/>
                </a:ext>
              </a:extLst>
            </p:cNvPr>
            <p:cNvCxnSpPr>
              <a:cxnSpLocks/>
            </p:cNvCxnSpPr>
            <p:nvPr/>
          </p:nvCxnSpPr>
          <p:spPr>
            <a:xfrm>
              <a:off x="1131757" y="2426676"/>
              <a:ext cx="10368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B107DFA1-8740-4C70-9954-B730EBFD15C7}"/>
                </a:ext>
              </a:extLst>
            </p:cNvPr>
            <p:cNvCxnSpPr>
              <a:cxnSpLocks/>
            </p:cNvCxnSpPr>
            <p:nvPr/>
          </p:nvCxnSpPr>
          <p:spPr>
            <a:xfrm>
              <a:off x="1131757" y="2872392"/>
              <a:ext cx="10368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FF7598FB-8681-4DD4-932C-2627ED0DD79C}"/>
                </a:ext>
              </a:extLst>
            </p:cNvPr>
            <p:cNvCxnSpPr>
              <a:cxnSpLocks/>
            </p:cNvCxnSpPr>
            <p:nvPr/>
          </p:nvCxnSpPr>
          <p:spPr>
            <a:xfrm>
              <a:off x="1131757" y="3318108"/>
              <a:ext cx="10368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13A4CB44-C0BD-4F2A-BC3E-45F438B7CC52}"/>
                </a:ext>
              </a:extLst>
            </p:cNvPr>
            <p:cNvCxnSpPr>
              <a:cxnSpLocks/>
            </p:cNvCxnSpPr>
            <p:nvPr/>
          </p:nvCxnSpPr>
          <p:spPr>
            <a:xfrm>
              <a:off x="1131757" y="3763824"/>
              <a:ext cx="10368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FBFF92F3-928B-4D1B-9044-6C85A472C575}"/>
                </a:ext>
              </a:extLst>
            </p:cNvPr>
            <p:cNvCxnSpPr>
              <a:cxnSpLocks/>
            </p:cNvCxnSpPr>
            <p:nvPr/>
          </p:nvCxnSpPr>
          <p:spPr>
            <a:xfrm>
              <a:off x="1131757" y="4209540"/>
              <a:ext cx="10368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8AFC4549-6E34-44D7-A966-ECEA61AB65F8}"/>
                </a:ext>
              </a:extLst>
            </p:cNvPr>
            <p:cNvCxnSpPr>
              <a:cxnSpLocks/>
            </p:cNvCxnSpPr>
            <p:nvPr/>
          </p:nvCxnSpPr>
          <p:spPr>
            <a:xfrm>
              <a:off x="1131757" y="4655256"/>
              <a:ext cx="10368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CBD52B18-F208-4138-9011-4076E6361EDA}"/>
                </a:ext>
              </a:extLst>
            </p:cNvPr>
            <p:cNvCxnSpPr>
              <a:cxnSpLocks/>
            </p:cNvCxnSpPr>
            <p:nvPr/>
          </p:nvCxnSpPr>
          <p:spPr>
            <a:xfrm>
              <a:off x="1131757" y="5100972"/>
              <a:ext cx="10368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F32C5D1E-6C36-48FC-BFB9-374C062DC8AF}"/>
                </a:ext>
              </a:extLst>
            </p:cNvPr>
            <p:cNvCxnSpPr>
              <a:cxnSpLocks/>
            </p:cNvCxnSpPr>
            <p:nvPr/>
          </p:nvCxnSpPr>
          <p:spPr>
            <a:xfrm>
              <a:off x="1131757" y="5546688"/>
              <a:ext cx="10368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059BB2B5-2FD9-41DB-B9FB-4A99E345A6D5}"/>
                </a:ext>
              </a:extLst>
            </p:cNvPr>
            <p:cNvCxnSpPr>
              <a:cxnSpLocks/>
            </p:cNvCxnSpPr>
            <p:nvPr/>
          </p:nvCxnSpPr>
          <p:spPr>
            <a:xfrm>
              <a:off x="1131757" y="5992404"/>
              <a:ext cx="10368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3DD73AE9-80A8-4B5E-827C-BEF93347F620}"/>
                </a:ext>
              </a:extLst>
            </p:cNvPr>
            <p:cNvCxnSpPr>
              <a:cxnSpLocks/>
            </p:cNvCxnSpPr>
            <p:nvPr/>
          </p:nvCxnSpPr>
          <p:spPr>
            <a:xfrm>
              <a:off x="1131757" y="6438120"/>
              <a:ext cx="10368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A09F0B45-ADE1-4A19-A177-83DE1629ADE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-827168" y="3720041"/>
              <a:ext cx="6264000" cy="0"/>
            </a:xfrm>
            <a:prstGeom prst="line">
              <a:avLst/>
            </a:prstGeom>
            <a:ln w="19050">
              <a:solidFill>
                <a:srgbClr val="858BBD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자유형: 도형 28">
            <a:extLst>
              <a:ext uri="{FF2B5EF4-FFF2-40B4-BE49-F238E27FC236}">
                <a16:creationId xmlns:a16="http://schemas.microsoft.com/office/drawing/2014/main" id="{FAE71A78-34FE-4219-9C97-7D0681E93C00}"/>
              </a:ext>
            </a:extLst>
          </p:cNvPr>
          <p:cNvSpPr/>
          <p:nvPr/>
        </p:nvSpPr>
        <p:spPr>
          <a:xfrm rot="19410726">
            <a:off x="13504" y="453892"/>
            <a:ext cx="1471216" cy="374659"/>
          </a:xfrm>
          <a:custGeom>
            <a:avLst/>
            <a:gdLst>
              <a:gd name="connsiteX0" fmla="*/ 606490 w 2388637"/>
              <a:gd name="connsiteY0" fmla="*/ 0 h 774440"/>
              <a:gd name="connsiteX1" fmla="*/ 2379306 w 2388637"/>
              <a:gd name="connsiteY1" fmla="*/ 0 h 774440"/>
              <a:gd name="connsiteX2" fmla="*/ 2323323 w 2388637"/>
              <a:gd name="connsiteY2" fmla="*/ 74644 h 774440"/>
              <a:gd name="connsiteX3" fmla="*/ 2323323 w 2388637"/>
              <a:gd name="connsiteY3" fmla="*/ 74644 h 774440"/>
              <a:gd name="connsiteX4" fmla="*/ 2313992 w 2388637"/>
              <a:gd name="connsiteY4" fmla="*/ 111967 h 774440"/>
              <a:gd name="connsiteX5" fmla="*/ 2388637 w 2388637"/>
              <a:gd name="connsiteY5" fmla="*/ 167951 h 774440"/>
              <a:gd name="connsiteX6" fmla="*/ 2323323 w 2388637"/>
              <a:gd name="connsiteY6" fmla="*/ 186612 h 774440"/>
              <a:gd name="connsiteX7" fmla="*/ 2369976 w 2388637"/>
              <a:gd name="connsiteY7" fmla="*/ 279918 h 774440"/>
              <a:gd name="connsiteX8" fmla="*/ 2323323 w 2388637"/>
              <a:gd name="connsiteY8" fmla="*/ 270587 h 774440"/>
              <a:gd name="connsiteX9" fmla="*/ 2323323 w 2388637"/>
              <a:gd name="connsiteY9" fmla="*/ 270587 h 774440"/>
              <a:gd name="connsiteX10" fmla="*/ 2388637 w 2388637"/>
              <a:gd name="connsiteY10" fmla="*/ 391885 h 774440"/>
              <a:gd name="connsiteX11" fmla="*/ 2295331 w 2388637"/>
              <a:gd name="connsiteY11" fmla="*/ 401216 h 774440"/>
              <a:gd name="connsiteX12" fmla="*/ 2341984 w 2388637"/>
              <a:gd name="connsiteY12" fmla="*/ 475861 h 774440"/>
              <a:gd name="connsiteX13" fmla="*/ 2258008 w 2388637"/>
              <a:gd name="connsiteY13" fmla="*/ 485191 h 774440"/>
              <a:gd name="connsiteX14" fmla="*/ 2323323 w 2388637"/>
              <a:gd name="connsiteY14" fmla="*/ 587828 h 774440"/>
              <a:gd name="connsiteX15" fmla="*/ 2369976 w 2388637"/>
              <a:gd name="connsiteY15" fmla="*/ 615820 h 774440"/>
              <a:gd name="connsiteX16" fmla="*/ 2295331 w 2388637"/>
              <a:gd name="connsiteY16" fmla="*/ 587828 h 774440"/>
              <a:gd name="connsiteX17" fmla="*/ 2332653 w 2388637"/>
              <a:gd name="connsiteY17" fmla="*/ 634481 h 774440"/>
              <a:gd name="connsiteX18" fmla="*/ 2313992 w 2388637"/>
              <a:gd name="connsiteY18" fmla="*/ 690465 h 774440"/>
              <a:gd name="connsiteX19" fmla="*/ 2388637 w 2388637"/>
              <a:gd name="connsiteY19" fmla="*/ 718457 h 774440"/>
              <a:gd name="connsiteX20" fmla="*/ 2341984 w 2388637"/>
              <a:gd name="connsiteY20" fmla="*/ 765110 h 774440"/>
              <a:gd name="connsiteX21" fmla="*/ 55984 w 2388637"/>
              <a:gd name="connsiteY21" fmla="*/ 774440 h 774440"/>
              <a:gd name="connsiteX22" fmla="*/ 55984 w 2388637"/>
              <a:gd name="connsiteY22" fmla="*/ 774440 h 774440"/>
              <a:gd name="connsiteX23" fmla="*/ 93306 w 2388637"/>
              <a:gd name="connsiteY23" fmla="*/ 690465 h 774440"/>
              <a:gd name="connsiteX24" fmla="*/ 111967 w 2388637"/>
              <a:gd name="connsiteY24" fmla="*/ 662473 h 774440"/>
              <a:gd name="connsiteX25" fmla="*/ 0 w 2388637"/>
              <a:gd name="connsiteY25" fmla="*/ 634481 h 774440"/>
              <a:gd name="connsiteX26" fmla="*/ 65314 w 2388637"/>
              <a:gd name="connsiteY26" fmla="*/ 615820 h 774440"/>
              <a:gd name="connsiteX27" fmla="*/ 37323 w 2388637"/>
              <a:gd name="connsiteY27" fmla="*/ 569167 h 774440"/>
              <a:gd name="connsiteX28" fmla="*/ 93306 w 2388637"/>
              <a:gd name="connsiteY28" fmla="*/ 531844 h 774440"/>
              <a:gd name="connsiteX29" fmla="*/ 93306 w 2388637"/>
              <a:gd name="connsiteY29" fmla="*/ 531844 h 774440"/>
              <a:gd name="connsiteX30" fmla="*/ 158621 w 2388637"/>
              <a:gd name="connsiteY30" fmla="*/ 429208 h 774440"/>
              <a:gd name="connsiteX31" fmla="*/ 130629 w 2388637"/>
              <a:gd name="connsiteY31" fmla="*/ 354563 h 774440"/>
              <a:gd name="connsiteX32" fmla="*/ 130629 w 2388637"/>
              <a:gd name="connsiteY32" fmla="*/ 354563 h 774440"/>
              <a:gd name="connsiteX33" fmla="*/ 139959 w 2388637"/>
              <a:gd name="connsiteY33" fmla="*/ 279918 h 774440"/>
              <a:gd name="connsiteX34" fmla="*/ 186612 w 2388637"/>
              <a:gd name="connsiteY34" fmla="*/ 214604 h 774440"/>
              <a:gd name="connsiteX35" fmla="*/ 111967 w 2388637"/>
              <a:gd name="connsiteY35" fmla="*/ 195942 h 774440"/>
              <a:gd name="connsiteX36" fmla="*/ 139959 w 2388637"/>
              <a:gd name="connsiteY36" fmla="*/ 139959 h 774440"/>
              <a:gd name="connsiteX37" fmla="*/ 111967 w 2388637"/>
              <a:gd name="connsiteY37" fmla="*/ 93306 h 774440"/>
              <a:gd name="connsiteX38" fmla="*/ 111967 w 2388637"/>
              <a:gd name="connsiteY38" fmla="*/ 93306 h 774440"/>
              <a:gd name="connsiteX39" fmla="*/ 111967 w 2388637"/>
              <a:gd name="connsiteY39" fmla="*/ 93306 h 774440"/>
              <a:gd name="connsiteX40" fmla="*/ 55984 w 2388637"/>
              <a:gd name="connsiteY40" fmla="*/ 74644 h 774440"/>
              <a:gd name="connsiteX41" fmla="*/ 83976 w 2388637"/>
              <a:gd name="connsiteY41" fmla="*/ 65314 h 774440"/>
              <a:gd name="connsiteX42" fmla="*/ 9331 w 2388637"/>
              <a:gd name="connsiteY42" fmla="*/ 9330 h 774440"/>
              <a:gd name="connsiteX43" fmla="*/ 606490 w 2388637"/>
              <a:gd name="connsiteY43" fmla="*/ 0 h 774440"/>
              <a:gd name="connsiteX0" fmla="*/ 606490 w 2388637"/>
              <a:gd name="connsiteY0" fmla="*/ 0 h 774440"/>
              <a:gd name="connsiteX1" fmla="*/ 2379306 w 2388637"/>
              <a:gd name="connsiteY1" fmla="*/ 0 h 774440"/>
              <a:gd name="connsiteX2" fmla="*/ 2323323 w 2388637"/>
              <a:gd name="connsiteY2" fmla="*/ 74644 h 774440"/>
              <a:gd name="connsiteX3" fmla="*/ 2323323 w 2388637"/>
              <a:gd name="connsiteY3" fmla="*/ 74644 h 774440"/>
              <a:gd name="connsiteX4" fmla="*/ 2313992 w 2388637"/>
              <a:gd name="connsiteY4" fmla="*/ 111967 h 774440"/>
              <a:gd name="connsiteX5" fmla="*/ 2388637 w 2388637"/>
              <a:gd name="connsiteY5" fmla="*/ 167951 h 774440"/>
              <a:gd name="connsiteX6" fmla="*/ 2323323 w 2388637"/>
              <a:gd name="connsiteY6" fmla="*/ 186612 h 774440"/>
              <a:gd name="connsiteX7" fmla="*/ 2369976 w 2388637"/>
              <a:gd name="connsiteY7" fmla="*/ 279918 h 774440"/>
              <a:gd name="connsiteX8" fmla="*/ 2323323 w 2388637"/>
              <a:gd name="connsiteY8" fmla="*/ 270587 h 774440"/>
              <a:gd name="connsiteX9" fmla="*/ 2323323 w 2388637"/>
              <a:gd name="connsiteY9" fmla="*/ 270587 h 774440"/>
              <a:gd name="connsiteX10" fmla="*/ 2388637 w 2388637"/>
              <a:gd name="connsiteY10" fmla="*/ 391885 h 774440"/>
              <a:gd name="connsiteX11" fmla="*/ 2295331 w 2388637"/>
              <a:gd name="connsiteY11" fmla="*/ 401216 h 774440"/>
              <a:gd name="connsiteX12" fmla="*/ 2341984 w 2388637"/>
              <a:gd name="connsiteY12" fmla="*/ 475861 h 774440"/>
              <a:gd name="connsiteX13" fmla="*/ 2258008 w 2388637"/>
              <a:gd name="connsiteY13" fmla="*/ 485191 h 774440"/>
              <a:gd name="connsiteX14" fmla="*/ 2323323 w 2388637"/>
              <a:gd name="connsiteY14" fmla="*/ 587828 h 774440"/>
              <a:gd name="connsiteX15" fmla="*/ 2369976 w 2388637"/>
              <a:gd name="connsiteY15" fmla="*/ 615820 h 774440"/>
              <a:gd name="connsiteX16" fmla="*/ 2295331 w 2388637"/>
              <a:gd name="connsiteY16" fmla="*/ 587828 h 774440"/>
              <a:gd name="connsiteX17" fmla="*/ 2332653 w 2388637"/>
              <a:gd name="connsiteY17" fmla="*/ 634481 h 774440"/>
              <a:gd name="connsiteX18" fmla="*/ 2313992 w 2388637"/>
              <a:gd name="connsiteY18" fmla="*/ 690465 h 774440"/>
              <a:gd name="connsiteX19" fmla="*/ 2388637 w 2388637"/>
              <a:gd name="connsiteY19" fmla="*/ 718457 h 774440"/>
              <a:gd name="connsiteX20" fmla="*/ 2341984 w 2388637"/>
              <a:gd name="connsiteY20" fmla="*/ 765110 h 774440"/>
              <a:gd name="connsiteX21" fmla="*/ 55984 w 2388637"/>
              <a:gd name="connsiteY21" fmla="*/ 774440 h 774440"/>
              <a:gd name="connsiteX22" fmla="*/ 55984 w 2388637"/>
              <a:gd name="connsiteY22" fmla="*/ 774440 h 774440"/>
              <a:gd name="connsiteX23" fmla="*/ 93306 w 2388637"/>
              <a:gd name="connsiteY23" fmla="*/ 690465 h 774440"/>
              <a:gd name="connsiteX24" fmla="*/ 111967 w 2388637"/>
              <a:gd name="connsiteY24" fmla="*/ 662473 h 774440"/>
              <a:gd name="connsiteX25" fmla="*/ 0 w 2388637"/>
              <a:gd name="connsiteY25" fmla="*/ 634481 h 774440"/>
              <a:gd name="connsiteX26" fmla="*/ 65314 w 2388637"/>
              <a:gd name="connsiteY26" fmla="*/ 615820 h 774440"/>
              <a:gd name="connsiteX27" fmla="*/ 37323 w 2388637"/>
              <a:gd name="connsiteY27" fmla="*/ 569167 h 774440"/>
              <a:gd name="connsiteX28" fmla="*/ 93306 w 2388637"/>
              <a:gd name="connsiteY28" fmla="*/ 531844 h 774440"/>
              <a:gd name="connsiteX29" fmla="*/ 93306 w 2388637"/>
              <a:gd name="connsiteY29" fmla="*/ 531844 h 774440"/>
              <a:gd name="connsiteX30" fmla="*/ 53846 w 2388637"/>
              <a:gd name="connsiteY30" fmla="*/ 409518 h 774440"/>
              <a:gd name="connsiteX31" fmla="*/ 130629 w 2388637"/>
              <a:gd name="connsiteY31" fmla="*/ 354563 h 774440"/>
              <a:gd name="connsiteX32" fmla="*/ 130629 w 2388637"/>
              <a:gd name="connsiteY32" fmla="*/ 354563 h 774440"/>
              <a:gd name="connsiteX33" fmla="*/ 139959 w 2388637"/>
              <a:gd name="connsiteY33" fmla="*/ 279918 h 774440"/>
              <a:gd name="connsiteX34" fmla="*/ 186612 w 2388637"/>
              <a:gd name="connsiteY34" fmla="*/ 214604 h 774440"/>
              <a:gd name="connsiteX35" fmla="*/ 111967 w 2388637"/>
              <a:gd name="connsiteY35" fmla="*/ 195942 h 774440"/>
              <a:gd name="connsiteX36" fmla="*/ 139959 w 2388637"/>
              <a:gd name="connsiteY36" fmla="*/ 139959 h 774440"/>
              <a:gd name="connsiteX37" fmla="*/ 111967 w 2388637"/>
              <a:gd name="connsiteY37" fmla="*/ 93306 h 774440"/>
              <a:gd name="connsiteX38" fmla="*/ 111967 w 2388637"/>
              <a:gd name="connsiteY38" fmla="*/ 93306 h 774440"/>
              <a:gd name="connsiteX39" fmla="*/ 111967 w 2388637"/>
              <a:gd name="connsiteY39" fmla="*/ 93306 h 774440"/>
              <a:gd name="connsiteX40" fmla="*/ 55984 w 2388637"/>
              <a:gd name="connsiteY40" fmla="*/ 74644 h 774440"/>
              <a:gd name="connsiteX41" fmla="*/ 83976 w 2388637"/>
              <a:gd name="connsiteY41" fmla="*/ 65314 h 774440"/>
              <a:gd name="connsiteX42" fmla="*/ 9331 w 2388637"/>
              <a:gd name="connsiteY42" fmla="*/ 9330 h 774440"/>
              <a:gd name="connsiteX43" fmla="*/ 606490 w 2388637"/>
              <a:gd name="connsiteY43" fmla="*/ 0 h 774440"/>
              <a:gd name="connsiteX0" fmla="*/ 606490 w 2388637"/>
              <a:gd name="connsiteY0" fmla="*/ 0 h 774440"/>
              <a:gd name="connsiteX1" fmla="*/ 2379306 w 2388637"/>
              <a:gd name="connsiteY1" fmla="*/ 0 h 774440"/>
              <a:gd name="connsiteX2" fmla="*/ 2323323 w 2388637"/>
              <a:gd name="connsiteY2" fmla="*/ 74644 h 774440"/>
              <a:gd name="connsiteX3" fmla="*/ 2323323 w 2388637"/>
              <a:gd name="connsiteY3" fmla="*/ 74644 h 774440"/>
              <a:gd name="connsiteX4" fmla="*/ 2313992 w 2388637"/>
              <a:gd name="connsiteY4" fmla="*/ 111967 h 774440"/>
              <a:gd name="connsiteX5" fmla="*/ 2388637 w 2388637"/>
              <a:gd name="connsiteY5" fmla="*/ 167951 h 774440"/>
              <a:gd name="connsiteX6" fmla="*/ 2323323 w 2388637"/>
              <a:gd name="connsiteY6" fmla="*/ 186612 h 774440"/>
              <a:gd name="connsiteX7" fmla="*/ 2369976 w 2388637"/>
              <a:gd name="connsiteY7" fmla="*/ 279918 h 774440"/>
              <a:gd name="connsiteX8" fmla="*/ 2323323 w 2388637"/>
              <a:gd name="connsiteY8" fmla="*/ 270587 h 774440"/>
              <a:gd name="connsiteX9" fmla="*/ 2323323 w 2388637"/>
              <a:gd name="connsiteY9" fmla="*/ 270587 h 774440"/>
              <a:gd name="connsiteX10" fmla="*/ 2388637 w 2388637"/>
              <a:gd name="connsiteY10" fmla="*/ 391885 h 774440"/>
              <a:gd name="connsiteX11" fmla="*/ 2295331 w 2388637"/>
              <a:gd name="connsiteY11" fmla="*/ 401216 h 774440"/>
              <a:gd name="connsiteX12" fmla="*/ 2341984 w 2388637"/>
              <a:gd name="connsiteY12" fmla="*/ 475861 h 774440"/>
              <a:gd name="connsiteX13" fmla="*/ 2258008 w 2388637"/>
              <a:gd name="connsiteY13" fmla="*/ 485191 h 774440"/>
              <a:gd name="connsiteX14" fmla="*/ 2323323 w 2388637"/>
              <a:gd name="connsiteY14" fmla="*/ 587828 h 774440"/>
              <a:gd name="connsiteX15" fmla="*/ 2369976 w 2388637"/>
              <a:gd name="connsiteY15" fmla="*/ 615820 h 774440"/>
              <a:gd name="connsiteX16" fmla="*/ 2295331 w 2388637"/>
              <a:gd name="connsiteY16" fmla="*/ 587828 h 774440"/>
              <a:gd name="connsiteX17" fmla="*/ 2332653 w 2388637"/>
              <a:gd name="connsiteY17" fmla="*/ 634481 h 774440"/>
              <a:gd name="connsiteX18" fmla="*/ 2313992 w 2388637"/>
              <a:gd name="connsiteY18" fmla="*/ 690465 h 774440"/>
              <a:gd name="connsiteX19" fmla="*/ 2388637 w 2388637"/>
              <a:gd name="connsiteY19" fmla="*/ 718457 h 774440"/>
              <a:gd name="connsiteX20" fmla="*/ 2341984 w 2388637"/>
              <a:gd name="connsiteY20" fmla="*/ 765110 h 774440"/>
              <a:gd name="connsiteX21" fmla="*/ 55984 w 2388637"/>
              <a:gd name="connsiteY21" fmla="*/ 774440 h 774440"/>
              <a:gd name="connsiteX22" fmla="*/ 55984 w 2388637"/>
              <a:gd name="connsiteY22" fmla="*/ 774440 h 774440"/>
              <a:gd name="connsiteX23" fmla="*/ 93306 w 2388637"/>
              <a:gd name="connsiteY23" fmla="*/ 690465 h 774440"/>
              <a:gd name="connsiteX24" fmla="*/ 111967 w 2388637"/>
              <a:gd name="connsiteY24" fmla="*/ 662473 h 774440"/>
              <a:gd name="connsiteX25" fmla="*/ 0 w 2388637"/>
              <a:gd name="connsiteY25" fmla="*/ 634481 h 774440"/>
              <a:gd name="connsiteX26" fmla="*/ 65314 w 2388637"/>
              <a:gd name="connsiteY26" fmla="*/ 615820 h 774440"/>
              <a:gd name="connsiteX27" fmla="*/ 37323 w 2388637"/>
              <a:gd name="connsiteY27" fmla="*/ 569167 h 774440"/>
              <a:gd name="connsiteX28" fmla="*/ 93306 w 2388637"/>
              <a:gd name="connsiteY28" fmla="*/ 531844 h 774440"/>
              <a:gd name="connsiteX29" fmla="*/ 71081 w 2388637"/>
              <a:gd name="connsiteY29" fmla="*/ 505593 h 774440"/>
              <a:gd name="connsiteX30" fmla="*/ 53846 w 2388637"/>
              <a:gd name="connsiteY30" fmla="*/ 409518 h 774440"/>
              <a:gd name="connsiteX31" fmla="*/ 130629 w 2388637"/>
              <a:gd name="connsiteY31" fmla="*/ 354563 h 774440"/>
              <a:gd name="connsiteX32" fmla="*/ 130629 w 2388637"/>
              <a:gd name="connsiteY32" fmla="*/ 354563 h 774440"/>
              <a:gd name="connsiteX33" fmla="*/ 139959 w 2388637"/>
              <a:gd name="connsiteY33" fmla="*/ 279918 h 774440"/>
              <a:gd name="connsiteX34" fmla="*/ 186612 w 2388637"/>
              <a:gd name="connsiteY34" fmla="*/ 214604 h 774440"/>
              <a:gd name="connsiteX35" fmla="*/ 111967 w 2388637"/>
              <a:gd name="connsiteY35" fmla="*/ 195942 h 774440"/>
              <a:gd name="connsiteX36" fmla="*/ 139959 w 2388637"/>
              <a:gd name="connsiteY36" fmla="*/ 139959 h 774440"/>
              <a:gd name="connsiteX37" fmla="*/ 111967 w 2388637"/>
              <a:gd name="connsiteY37" fmla="*/ 93306 h 774440"/>
              <a:gd name="connsiteX38" fmla="*/ 111967 w 2388637"/>
              <a:gd name="connsiteY38" fmla="*/ 93306 h 774440"/>
              <a:gd name="connsiteX39" fmla="*/ 111967 w 2388637"/>
              <a:gd name="connsiteY39" fmla="*/ 93306 h 774440"/>
              <a:gd name="connsiteX40" fmla="*/ 55984 w 2388637"/>
              <a:gd name="connsiteY40" fmla="*/ 74644 h 774440"/>
              <a:gd name="connsiteX41" fmla="*/ 83976 w 2388637"/>
              <a:gd name="connsiteY41" fmla="*/ 65314 h 774440"/>
              <a:gd name="connsiteX42" fmla="*/ 9331 w 2388637"/>
              <a:gd name="connsiteY42" fmla="*/ 9330 h 774440"/>
              <a:gd name="connsiteX43" fmla="*/ 606490 w 2388637"/>
              <a:gd name="connsiteY43" fmla="*/ 0 h 774440"/>
              <a:gd name="connsiteX0" fmla="*/ 597159 w 2379306"/>
              <a:gd name="connsiteY0" fmla="*/ 0 h 774440"/>
              <a:gd name="connsiteX1" fmla="*/ 2369975 w 2379306"/>
              <a:gd name="connsiteY1" fmla="*/ 0 h 774440"/>
              <a:gd name="connsiteX2" fmla="*/ 2313992 w 2379306"/>
              <a:gd name="connsiteY2" fmla="*/ 74644 h 774440"/>
              <a:gd name="connsiteX3" fmla="*/ 2313992 w 2379306"/>
              <a:gd name="connsiteY3" fmla="*/ 74644 h 774440"/>
              <a:gd name="connsiteX4" fmla="*/ 2304661 w 2379306"/>
              <a:gd name="connsiteY4" fmla="*/ 111967 h 774440"/>
              <a:gd name="connsiteX5" fmla="*/ 2379306 w 2379306"/>
              <a:gd name="connsiteY5" fmla="*/ 167951 h 774440"/>
              <a:gd name="connsiteX6" fmla="*/ 2313992 w 2379306"/>
              <a:gd name="connsiteY6" fmla="*/ 186612 h 774440"/>
              <a:gd name="connsiteX7" fmla="*/ 2360645 w 2379306"/>
              <a:gd name="connsiteY7" fmla="*/ 279918 h 774440"/>
              <a:gd name="connsiteX8" fmla="*/ 2313992 w 2379306"/>
              <a:gd name="connsiteY8" fmla="*/ 270587 h 774440"/>
              <a:gd name="connsiteX9" fmla="*/ 2313992 w 2379306"/>
              <a:gd name="connsiteY9" fmla="*/ 270587 h 774440"/>
              <a:gd name="connsiteX10" fmla="*/ 2379306 w 2379306"/>
              <a:gd name="connsiteY10" fmla="*/ 391885 h 774440"/>
              <a:gd name="connsiteX11" fmla="*/ 2286000 w 2379306"/>
              <a:gd name="connsiteY11" fmla="*/ 401216 h 774440"/>
              <a:gd name="connsiteX12" fmla="*/ 2332653 w 2379306"/>
              <a:gd name="connsiteY12" fmla="*/ 475861 h 774440"/>
              <a:gd name="connsiteX13" fmla="*/ 2248677 w 2379306"/>
              <a:gd name="connsiteY13" fmla="*/ 485191 h 774440"/>
              <a:gd name="connsiteX14" fmla="*/ 2313992 w 2379306"/>
              <a:gd name="connsiteY14" fmla="*/ 587828 h 774440"/>
              <a:gd name="connsiteX15" fmla="*/ 2360645 w 2379306"/>
              <a:gd name="connsiteY15" fmla="*/ 615820 h 774440"/>
              <a:gd name="connsiteX16" fmla="*/ 2286000 w 2379306"/>
              <a:gd name="connsiteY16" fmla="*/ 587828 h 774440"/>
              <a:gd name="connsiteX17" fmla="*/ 2323322 w 2379306"/>
              <a:gd name="connsiteY17" fmla="*/ 634481 h 774440"/>
              <a:gd name="connsiteX18" fmla="*/ 2304661 w 2379306"/>
              <a:gd name="connsiteY18" fmla="*/ 690465 h 774440"/>
              <a:gd name="connsiteX19" fmla="*/ 2379306 w 2379306"/>
              <a:gd name="connsiteY19" fmla="*/ 718457 h 774440"/>
              <a:gd name="connsiteX20" fmla="*/ 2332653 w 2379306"/>
              <a:gd name="connsiteY20" fmla="*/ 765110 h 774440"/>
              <a:gd name="connsiteX21" fmla="*/ 46653 w 2379306"/>
              <a:gd name="connsiteY21" fmla="*/ 774440 h 774440"/>
              <a:gd name="connsiteX22" fmla="*/ 46653 w 2379306"/>
              <a:gd name="connsiteY22" fmla="*/ 774440 h 774440"/>
              <a:gd name="connsiteX23" fmla="*/ 83975 w 2379306"/>
              <a:gd name="connsiteY23" fmla="*/ 690465 h 774440"/>
              <a:gd name="connsiteX24" fmla="*/ 102636 w 2379306"/>
              <a:gd name="connsiteY24" fmla="*/ 662473 h 774440"/>
              <a:gd name="connsiteX25" fmla="*/ 22419 w 2379306"/>
              <a:gd name="connsiteY25" fmla="*/ 634482 h 774440"/>
              <a:gd name="connsiteX26" fmla="*/ 55983 w 2379306"/>
              <a:gd name="connsiteY26" fmla="*/ 615820 h 774440"/>
              <a:gd name="connsiteX27" fmla="*/ 27992 w 2379306"/>
              <a:gd name="connsiteY27" fmla="*/ 569167 h 774440"/>
              <a:gd name="connsiteX28" fmla="*/ 83975 w 2379306"/>
              <a:gd name="connsiteY28" fmla="*/ 531844 h 774440"/>
              <a:gd name="connsiteX29" fmla="*/ 61750 w 2379306"/>
              <a:gd name="connsiteY29" fmla="*/ 505593 h 774440"/>
              <a:gd name="connsiteX30" fmla="*/ 44515 w 2379306"/>
              <a:gd name="connsiteY30" fmla="*/ 409518 h 774440"/>
              <a:gd name="connsiteX31" fmla="*/ 121298 w 2379306"/>
              <a:gd name="connsiteY31" fmla="*/ 354563 h 774440"/>
              <a:gd name="connsiteX32" fmla="*/ 121298 w 2379306"/>
              <a:gd name="connsiteY32" fmla="*/ 354563 h 774440"/>
              <a:gd name="connsiteX33" fmla="*/ 130628 w 2379306"/>
              <a:gd name="connsiteY33" fmla="*/ 279918 h 774440"/>
              <a:gd name="connsiteX34" fmla="*/ 177281 w 2379306"/>
              <a:gd name="connsiteY34" fmla="*/ 214604 h 774440"/>
              <a:gd name="connsiteX35" fmla="*/ 102636 w 2379306"/>
              <a:gd name="connsiteY35" fmla="*/ 195942 h 774440"/>
              <a:gd name="connsiteX36" fmla="*/ 130628 w 2379306"/>
              <a:gd name="connsiteY36" fmla="*/ 139959 h 774440"/>
              <a:gd name="connsiteX37" fmla="*/ 102636 w 2379306"/>
              <a:gd name="connsiteY37" fmla="*/ 93306 h 774440"/>
              <a:gd name="connsiteX38" fmla="*/ 102636 w 2379306"/>
              <a:gd name="connsiteY38" fmla="*/ 93306 h 774440"/>
              <a:gd name="connsiteX39" fmla="*/ 102636 w 2379306"/>
              <a:gd name="connsiteY39" fmla="*/ 93306 h 774440"/>
              <a:gd name="connsiteX40" fmla="*/ 46653 w 2379306"/>
              <a:gd name="connsiteY40" fmla="*/ 74644 h 774440"/>
              <a:gd name="connsiteX41" fmla="*/ 74645 w 2379306"/>
              <a:gd name="connsiteY41" fmla="*/ 65314 h 774440"/>
              <a:gd name="connsiteX42" fmla="*/ 0 w 2379306"/>
              <a:gd name="connsiteY42" fmla="*/ 9330 h 774440"/>
              <a:gd name="connsiteX43" fmla="*/ 597159 w 2379306"/>
              <a:gd name="connsiteY43" fmla="*/ 0 h 774440"/>
              <a:gd name="connsiteX0" fmla="*/ 597159 w 2379306"/>
              <a:gd name="connsiteY0" fmla="*/ 0 h 774440"/>
              <a:gd name="connsiteX1" fmla="*/ 2369975 w 2379306"/>
              <a:gd name="connsiteY1" fmla="*/ 0 h 774440"/>
              <a:gd name="connsiteX2" fmla="*/ 2313992 w 2379306"/>
              <a:gd name="connsiteY2" fmla="*/ 74644 h 774440"/>
              <a:gd name="connsiteX3" fmla="*/ 2313992 w 2379306"/>
              <a:gd name="connsiteY3" fmla="*/ 74644 h 774440"/>
              <a:gd name="connsiteX4" fmla="*/ 2304661 w 2379306"/>
              <a:gd name="connsiteY4" fmla="*/ 111967 h 774440"/>
              <a:gd name="connsiteX5" fmla="*/ 2379306 w 2379306"/>
              <a:gd name="connsiteY5" fmla="*/ 167951 h 774440"/>
              <a:gd name="connsiteX6" fmla="*/ 2313992 w 2379306"/>
              <a:gd name="connsiteY6" fmla="*/ 186612 h 774440"/>
              <a:gd name="connsiteX7" fmla="*/ 2360645 w 2379306"/>
              <a:gd name="connsiteY7" fmla="*/ 279918 h 774440"/>
              <a:gd name="connsiteX8" fmla="*/ 2313992 w 2379306"/>
              <a:gd name="connsiteY8" fmla="*/ 270587 h 774440"/>
              <a:gd name="connsiteX9" fmla="*/ 2313992 w 2379306"/>
              <a:gd name="connsiteY9" fmla="*/ 270587 h 774440"/>
              <a:gd name="connsiteX10" fmla="*/ 2379306 w 2379306"/>
              <a:gd name="connsiteY10" fmla="*/ 391885 h 774440"/>
              <a:gd name="connsiteX11" fmla="*/ 2286000 w 2379306"/>
              <a:gd name="connsiteY11" fmla="*/ 401216 h 774440"/>
              <a:gd name="connsiteX12" fmla="*/ 2332653 w 2379306"/>
              <a:gd name="connsiteY12" fmla="*/ 475861 h 774440"/>
              <a:gd name="connsiteX13" fmla="*/ 2248677 w 2379306"/>
              <a:gd name="connsiteY13" fmla="*/ 485191 h 774440"/>
              <a:gd name="connsiteX14" fmla="*/ 2313992 w 2379306"/>
              <a:gd name="connsiteY14" fmla="*/ 587828 h 774440"/>
              <a:gd name="connsiteX15" fmla="*/ 2360645 w 2379306"/>
              <a:gd name="connsiteY15" fmla="*/ 615820 h 774440"/>
              <a:gd name="connsiteX16" fmla="*/ 2286000 w 2379306"/>
              <a:gd name="connsiteY16" fmla="*/ 587828 h 774440"/>
              <a:gd name="connsiteX17" fmla="*/ 2323322 w 2379306"/>
              <a:gd name="connsiteY17" fmla="*/ 634481 h 774440"/>
              <a:gd name="connsiteX18" fmla="*/ 2304661 w 2379306"/>
              <a:gd name="connsiteY18" fmla="*/ 690465 h 774440"/>
              <a:gd name="connsiteX19" fmla="*/ 2379306 w 2379306"/>
              <a:gd name="connsiteY19" fmla="*/ 718457 h 774440"/>
              <a:gd name="connsiteX20" fmla="*/ 2332653 w 2379306"/>
              <a:gd name="connsiteY20" fmla="*/ 765110 h 774440"/>
              <a:gd name="connsiteX21" fmla="*/ 46653 w 2379306"/>
              <a:gd name="connsiteY21" fmla="*/ 774440 h 774440"/>
              <a:gd name="connsiteX22" fmla="*/ 46653 w 2379306"/>
              <a:gd name="connsiteY22" fmla="*/ 774440 h 774440"/>
              <a:gd name="connsiteX23" fmla="*/ 83975 w 2379306"/>
              <a:gd name="connsiteY23" fmla="*/ 690465 h 774440"/>
              <a:gd name="connsiteX24" fmla="*/ 102636 w 2379306"/>
              <a:gd name="connsiteY24" fmla="*/ 662473 h 774440"/>
              <a:gd name="connsiteX25" fmla="*/ 22419 w 2379306"/>
              <a:gd name="connsiteY25" fmla="*/ 634482 h 774440"/>
              <a:gd name="connsiteX26" fmla="*/ 55983 w 2379306"/>
              <a:gd name="connsiteY26" fmla="*/ 615820 h 774440"/>
              <a:gd name="connsiteX27" fmla="*/ 27992 w 2379306"/>
              <a:gd name="connsiteY27" fmla="*/ 569167 h 774440"/>
              <a:gd name="connsiteX28" fmla="*/ 83975 w 2379306"/>
              <a:gd name="connsiteY28" fmla="*/ 531844 h 774440"/>
              <a:gd name="connsiteX29" fmla="*/ 61750 w 2379306"/>
              <a:gd name="connsiteY29" fmla="*/ 505593 h 774440"/>
              <a:gd name="connsiteX30" fmla="*/ 44515 w 2379306"/>
              <a:gd name="connsiteY30" fmla="*/ 409518 h 774440"/>
              <a:gd name="connsiteX31" fmla="*/ 121298 w 2379306"/>
              <a:gd name="connsiteY31" fmla="*/ 354563 h 774440"/>
              <a:gd name="connsiteX32" fmla="*/ 57798 w 2379306"/>
              <a:gd name="connsiteY32" fmla="*/ 341438 h 774440"/>
              <a:gd name="connsiteX33" fmla="*/ 130628 w 2379306"/>
              <a:gd name="connsiteY33" fmla="*/ 279918 h 774440"/>
              <a:gd name="connsiteX34" fmla="*/ 177281 w 2379306"/>
              <a:gd name="connsiteY34" fmla="*/ 214604 h 774440"/>
              <a:gd name="connsiteX35" fmla="*/ 102636 w 2379306"/>
              <a:gd name="connsiteY35" fmla="*/ 195942 h 774440"/>
              <a:gd name="connsiteX36" fmla="*/ 130628 w 2379306"/>
              <a:gd name="connsiteY36" fmla="*/ 139959 h 774440"/>
              <a:gd name="connsiteX37" fmla="*/ 102636 w 2379306"/>
              <a:gd name="connsiteY37" fmla="*/ 93306 h 774440"/>
              <a:gd name="connsiteX38" fmla="*/ 102636 w 2379306"/>
              <a:gd name="connsiteY38" fmla="*/ 93306 h 774440"/>
              <a:gd name="connsiteX39" fmla="*/ 102636 w 2379306"/>
              <a:gd name="connsiteY39" fmla="*/ 93306 h 774440"/>
              <a:gd name="connsiteX40" fmla="*/ 46653 w 2379306"/>
              <a:gd name="connsiteY40" fmla="*/ 74644 h 774440"/>
              <a:gd name="connsiteX41" fmla="*/ 74645 w 2379306"/>
              <a:gd name="connsiteY41" fmla="*/ 65314 h 774440"/>
              <a:gd name="connsiteX42" fmla="*/ 0 w 2379306"/>
              <a:gd name="connsiteY42" fmla="*/ 9330 h 774440"/>
              <a:gd name="connsiteX43" fmla="*/ 597159 w 2379306"/>
              <a:gd name="connsiteY43" fmla="*/ 0 h 774440"/>
              <a:gd name="connsiteX0" fmla="*/ 597159 w 2379306"/>
              <a:gd name="connsiteY0" fmla="*/ 0 h 774440"/>
              <a:gd name="connsiteX1" fmla="*/ 2369975 w 2379306"/>
              <a:gd name="connsiteY1" fmla="*/ 0 h 774440"/>
              <a:gd name="connsiteX2" fmla="*/ 2313992 w 2379306"/>
              <a:gd name="connsiteY2" fmla="*/ 74644 h 774440"/>
              <a:gd name="connsiteX3" fmla="*/ 2313992 w 2379306"/>
              <a:gd name="connsiteY3" fmla="*/ 74644 h 774440"/>
              <a:gd name="connsiteX4" fmla="*/ 2304661 w 2379306"/>
              <a:gd name="connsiteY4" fmla="*/ 111967 h 774440"/>
              <a:gd name="connsiteX5" fmla="*/ 2379306 w 2379306"/>
              <a:gd name="connsiteY5" fmla="*/ 167951 h 774440"/>
              <a:gd name="connsiteX6" fmla="*/ 2313992 w 2379306"/>
              <a:gd name="connsiteY6" fmla="*/ 186612 h 774440"/>
              <a:gd name="connsiteX7" fmla="*/ 2360645 w 2379306"/>
              <a:gd name="connsiteY7" fmla="*/ 279918 h 774440"/>
              <a:gd name="connsiteX8" fmla="*/ 2313992 w 2379306"/>
              <a:gd name="connsiteY8" fmla="*/ 270587 h 774440"/>
              <a:gd name="connsiteX9" fmla="*/ 2313992 w 2379306"/>
              <a:gd name="connsiteY9" fmla="*/ 270587 h 774440"/>
              <a:gd name="connsiteX10" fmla="*/ 2379306 w 2379306"/>
              <a:gd name="connsiteY10" fmla="*/ 391885 h 774440"/>
              <a:gd name="connsiteX11" fmla="*/ 2286000 w 2379306"/>
              <a:gd name="connsiteY11" fmla="*/ 401216 h 774440"/>
              <a:gd name="connsiteX12" fmla="*/ 2332653 w 2379306"/>
              <a:gd name="connsiteY12" fmla="*/ 475861 h 774440"/>
              <a:gd name="connsiteX13" fmla="*/ 2248677 w 2379306"/>
              <a:gd name="connsiteY13" fmla="*/ 485191 h 774440"/>
              <a:gd name="connsiteX14" fmla="*/ 2313992 w 2379306"/>
              <a:gd name="connsiteY14" fmla="*/ 587828 h 774440"/>
              <a:gd name="connsiteX15" fmla="*/ 2360645 w 2379306"/>
              <a:gd name="connsiteY15" fmla="*/ 615820 h 774440"/>
              <a:gd name="connsiteX16" fmla="*/ 2286000 w 2379306"/>
              <a:gd name="connsiteY16" fmla="*/ 587828 h 774440"/>
              <a:gd name="connsiteX17" fmla="*/ 2323322 w 2379306"/>
              <a:gd name="connsiteY17" fmla="*/ 634481 h 774440"/>
              <a:gd name="connsiteX18" fmla="*/ 2304661 w 2379306"/>
              <a:gd name="connsiteY18" fmla="*/ 690465 h 774440"/>
              <a:gd name="connsiteX19" fmla="*/ 2379306 w 2379306"/>
              <a:gd name="connsiteY19" fmla="*/ 718457 h 774440"/>
              <a:gd name="connsiteX20" fmla="*/ 2332653 w 2379306"/>
              <a:gd name="connsiteY20" fmla="*/ 765110 h 774440"/>
              <a:gd name="connsiteX21" fmla="*/ 46653 w 2379306"/>
              <a:gd name="connsiteY21" fmla="*/ 774440 h 774440"/>
              <a:gd name="connsiteX22" fmla="*/ 46653 w 2379306"/>
              <a:gd name="connsiteY22" fmla="*/ 774440 h 774440"/>
              <a:gd name="connsiteX23" fmla="*/ 83975 w 2379306"/>
              <a:gd name="connsiteY23" fmla="*/ 690465 h 774440"/>
              <a:gd name="connsiteX24" fmla="*/ 102636 w 2379306"/>
              <a:gd name="connsiteY24" fmla="*/ 662473 h 774440"/>
              <a:gd name="connsiteX25" fmla="*/ 22419 w 2379306"/>
              <a:gd name="connsiteY25" fmla="*/ 634482 h 774440"/>
              <a:gd name="connsiteX26" fmla="*/ 55983 w 2379306"/>
              <a:gd name="connsiteY26" fmla="*/ 615820 h 774440"/>
              <a:gd name="connsiteX27" fmla="*/ 27992 w 2379306"/>
              <a:gd name="connsiteY27" fmla="*/ 569167 h 774440"/>
              <a:gd name="connsiteX28" fmla="*/ 83975 w 2379306"/>
              <a:gd name="connsiteY28" fmla="*/ 531844 h 774440"/>
              <a:gd name="connsiteX29" fmla="*/ 61750 w 2379306"/>
              <a:gd name="connsiteY29" fmla="*/ 505593 h 774440"/>
              <a:gd name="connsiteX30" fmla="*/ 44515 w 2379306"/>
              <a:gd name="connsiteY30" fmla="*/ 409518 h 774440"/>
              <a:gd name="connsiteX31" fmla="*/ 121298 w 2379306"/>
              <a:gd name="connsiteY31" fmla="*/ 354563 h 774440"/>
              <a:gd name="connsiteX32" fmla="*/ 57798 w 2379306"/>
              <a:gd name="connsiteY32" fmla="*/ 341438 h 774440"/>
              <a:gd name="connsiteX33" fmla="*/ 89353 w 2379306"/>
              <a:gd name="connsiteY33" fmla="*/ 253667 h 774440"/>
              <a:gd name="connsiteX34" fmla="*/ 177281 w 2379306"/>
              <a:gd name="connsiteY34" fmla="*/ 214604 h 774440"/>
              <a:gd name="connsiteX35" fmla="*/ 102636 w 2379306"/>
              <a:gd name="connsiteY35" fmla="*/ 195942 h 774440"/>
              <a:gd name="connsiteX36" fmla="*/ 130628 w 2379306"/>
              <a:gd name="connsiteY36" fmla="*/ 139959 h 774440"/>
              <a:gd name="connsiteX37" fmla="*/ 102636 w 2379306"/>
              <a:gd name="connsiteY37" fmla="*/ 93306 h 774440"/>
              <a:gd name="connsiteX38" fmla="*/ 102636 w 2379306"/>
              <a:gd name="connsiteY38" fmla="*/ 93306 h 774440"/>
              <a:gd name="connsiteX39" fmla="*/ 102636 w 2379306"/>
              <a:gd name="connsiteY39" fmla="*/ 93306 h 774440"/>
              <a:gd name="connsiteX40" fmla="*/ 46653 w 2379306"/>
              <a:gd name="connsiteY40" fmla="*/ 74644 h 774440"/>
              <a:gd name="connsiteX41" fmla="*/ 74645 w 2379306"/>
              <a:gd name="connsiteY41" fmla="*/ 65314 h 774440"/>
              <a:gd name="connsiteX42" fmla="*/ 0 w 2379306"/>
              <a:gd name="connsiteY42" fmla="*/ 9330 h 774440"/>
              <a:gd name="connsiteX43" fmla="*/ 597159 w 2379306"/>
              <a:gd name="connsiteY43" fmla="*/ 0 h 774440"/>
              <a:gd name="connsiteX0" fmla="*/ 597159 w 2379306"/>
              <a:gd name="connsiteY0" fmla="*/ 0 h 774440"/>
              <a:gd name="connsiteX1" fmla="*/ 2369975 w 2379306"/>
              <a:gd name="connsiteY1" fmla="*/ 0 h 774440"/>
              <a:gd name="connsiteX2" fmla="*/ 2313992 w 2379306"/>
              <a:gd name="connsiteY2" fmla="*/ 74644 h 774440"/>
              <a:gd name="connsiteX3" fmla="*/ 2313992 w 2379306"/>
              <a:gd name="connsiteY3" fmla="*/ 74644 h 774440"/>
              <a:gd name="connsiteX4" fmla="*/ 2304661 w 2379306"/>
              <a:gd name="connsiteY4" fmla="*/ 111967 h 774440"/>
              <a:gd name="connsiteX5" fmla="*/ 2379306 w 2379306"/>
              <a:gd name="connsiteY5" fmla="*/ 167951 h 774440"/>
              <a:gd name="connsiteX6" fmla="*/ 2313992 w 2379306"/>
              <a:gd name="connsiteY6" fmla="*/ 186612 h 774440"/>
              <a:gd name="connsiteX7" fmla="*/ 2360645 w 2379306"/>
              <a:gd name="connsiteY7" fmla="*/ 279918 h 774440"/>
              <a:gd name="connsiteX8" fmla="*/ 2313992 w 2379306"/>
              <a:gd name="connsiteY8" fmla="*/ 270587 h 774440"/>
              <a:gd name="connsiteX9" fmla="*/ 2313992 w 2379306"/>
              <a:gd name="connsiteY9" fmla="*/ 270587 h 774440"/>
              <a:gd name="connsiteX10" fmla="*/ 2379306 w 2379306"/>
              <a:gd name="connsiteY10" fmla="*/ 391885 h 774440"/>
              <a:gd name="connsiteX11" fmla="*/ 2286000 w 2379306"/>
              <a:gd name="connsiteY11" fmla="*/ 401216 h 774440"/>
              <a:gd name="connsiteX12" fmla="*/ 2332653 w 2379306"/>
              <a:gd name="connsiteY12" fmla="*/ 475861 h 774440"/>
              <a:gd name="connsiteX13" fmla="*/ 2248677 w 2379306"/>
              <a:gd name="connsiteY13" fmla="*/ 485191 h 774440"/>
              <a:gd name="connsiteX14" fmla="*/ 2313992 w 2379306"/>
              <a:gd name="connsiteY14" fmla="*/ 587828 h 774440"/>
              <a:gd name="connsiteX15" fmla="*/ 2360645 w 2379306"/>
              <a:gd name="connsiteY15" fmla="*/ 615820 h 774440"/>
              <a:gd name="connsiteX16" fmla="*/ 2286000 w 2379306"/>
              <a:gd name="connsiteY16" fmla="*/ 587828 h 774440"/>
              <a:gd name="connsiteX17" fmla="*/ 2323322 w 2379306"/>
              <a:gd name="connsiteY17" fmla="*/ 634481 h 774440"/>
              <a:gd name="connsiteX18" fmla="*/ 2304661 w 2379306"/>
              <a:gd name="connsiteY18" fmla="*/ 690465 h 774440"/>
              <a:gd name="connsiteX19" fmla="*/ 2379306 w 2379306"/>
              <a:gd name="connsiteY19" fmla="*/ 718457 h 774440"/>
              <a:gd name="connsiteX20" fmla="*/ 2332653 w 2379306"/>
              <a:gd name="connsiteY20" fmla="*/ 765110 h 774440"/>
              <a:gd name="connsiteX21" fmla="*/ 46653 w 2379306"/>
              <a:gd name="connsiteY21" fmla="*/ 774440 h 774440"/>
              <a:gd name="connsiteX22" fmla="*/ 46653 w 2379306"/>
              <a:gd name="connsiteY22" fmla="*/ 774440 h 774440"/>
              <a:gd name="connsiteX23" fmla="*/ 83975 w 2379306"/>
              <a:gd name="connsiteY23" fmla="*/ 690465 h 774440"/>
              <a:gd name="connsiteX24" fmla="*/ 102636 w 2379306"/>
              <a:gd name="connsiteY24" fmla="*/ 662473 h 774440"/>
              <a:gd name="connsiteX25" fmla="*/ 22419 w 2379306"/>
              <a:gd name="connsiteY25" fmla="*/ 634482 h 774440"/>
              <a:gd name="connsiteX26" fmla="*/ 55983 w 2379306"/>
              <a:gd name="connsiteY26" fmla="*/ 615820 h 774440"/>
              <a:gd name="connsiteX27" fmla="*/ 27992 w 2379306"/>
              <a:gd name="connsiteY27" fmla="*/ 569167 h 774440"/>
              <a:gd name="connsiteX28" fmla="*/ 83975 w 2379306"/>
              <a:gd name="connsiteY28" fmla="*/ 531844 h 774440"/>
              <a:gd name="connsiteX29" fmla="*/ 61750 w 2379306"/>
              <a:gd name="connsiteY29" fmla="*/ 505593 h 774440"/>
              <a:gd name="connsiteX30" fmla="*/ 44515 w 2379306"/>
              <a:gd name="connsiteY30" fmla="*/ 409518 h 774440"/>
              <a:gd name="connsiteX31" fmla="*/ 95898 w 2379306"/>
              <a:gd name="connsiteY31" fmla="*/ 334875 h 774440"/>
              <a:gd name="connsiteX32" fmla="*/ 57798 w 2379306"/>
              <a:gd name="connsiteY32" fmla="*/ 341438 h 774440"/>
              <a:gd name="connsiteX33" fmla="*/ 89353 w 2379306"/>
              <a:gd name="connsiteY33" fmla="*/ 253667 h 774440"/>
              <a:gd name="connsiteX34" fmla="*/ 177281 w 2379306"/>
              <a:gd name="connsiteY34" fmla="*/ 214604 h 774440"/>
              <a:gd name="connsiteX35" fmla="*/ 102636 w 2379306"/>
              <a:gd name="connsiteY35" fmla="*/ 195942 h 774440"/>
              <a:gd name="connsiteX36" fmla="*/ 130628 w 2379306"/>
              <a:gd name="connsiteY36" fmla="*/ 139959 h 774440"/>
              <a:gd name="connsiteX37" fmla="*/ 102636 w 2379306"/>
              <a:gd name="connsiteY37" fmla="*/ 93306 h 774440"/>
              <a:gd name="connsiteX38" fmla="*/ 102636 w 2379306"/>
              <a:gd name="connsiteY38" fmla="*/ 93306 h 774440"/>
              <a:gd name="connsiteX39" fmla="*/ 102636 w 2379306"/>
              <a:gd name="connsiteY39" fmla="*/ 93306 h 774440"/>
              <a:gd name="connsiteX40" fmla="*/ 46653 w 2379306"/>
              <a:gd name="connsiteY40" fmla="*/ 74644 h 774440"/>
              <a:gd name="connsiteX41" fmla="*/ 74645 w 2379306"/>
              <a:gd name="connsiteY41" fmla="*/ 65314 h 774440"/>
              <a:gd name="connsiteX42" fmla="*/ 0 w 2379306"/>
              <a:gd name="connsiteY42" fmla="*/ 9330 h 774440"/>
              <a:gd name="connsiteX43" fmla="*/ 597159 w 2379306"/>
              <a:gd name="connsiteY43" fmla="*/ 0 h 774440"/>
              <a:gd name="connsiteX0" fmla="*/ 597159 w 2379306"/>
              <a:gd name="connsiteY0" fmla="*/ 0 h 774440"/>
              <a:gd name="connsiteX1" fmla="*/ 2369975 w 2379306"/>
              <a:gd name="connsiteY1" fmla="*/ 0 h 774440"/>
              <a:gd name="connsiteX2" fmla="*/ 2313992 w 2379306"/>
              <a:gd name="connsiteY2" fmla="*/ 74644 h 774440"/>
              <a:gd name="connsiteX3" fmla="*/ 2313992 w 2379306"/>
              <a:gd name="connsiteY3" fmla="*/ 74644 h 774440"/>
              <a:gd name="connsiteX4" fmla="*/ 2304661 w 2379306"/>
              <a:gd name="connsiteY4" fmla="*/ 111967 h 774440"/>
              <a:gd name="connsiteX5" fmla="*/ 2379306 w 2379306"/>
              <a:gd name="connsiteY5" fmla="*/ 167951 h 774440"/>
              <a:gd name="connsiteX6" fmla="*/ 2313992 w 2379306"/>
              <a:gd name="connsiteY6" fmla="*/ 186612 h 774440"/>
              <a:gd name="connsiteX7" fmla="*/ 2360645 w 2379306"/>
              <a:gd name="connsiteY7" fmla="*/ 279918 h 774440"/>
              <a:gd name="connsiteX8" fmla="*/ 2313992 w 2379306"/>
              <a:gd name="connsiteY8" fmla="*/ 270587 h 774440"/>
              <a:gd name="connsiteX9" fmla="*/ 2313992 w 2379306"/>
              <a:gd name="connsiteY9" fmla="*/ 270587 h 774440"/>
              <a:gd name="connsiteX10" fmla="*/ 2379306 w 2379306"/>
              <a:gd name="connsiteY10" fmla="*/ 391885 h 774440"/>
              <a:gd name="connsiteX11" fmla="*/ 2286000 w 2379306"/>
              <a:gd name="connsiteY11" fmla="*/ 401216 h 774440"/>
              <a:gd name="connsiteX12" fmla="*/ 2332653 w 2379306"/>
              <a:gd name="connsiteY12" fmla="*/ 475861 h 774440"/>
              <a:gd name="connsiteX13" fmla="*/ 2248677 w 2379306"/>
              <a:gd name="connsiteY13" fmla="*/ 485191 h 774440"/>
              <a:gd name="connsiteX14" fmla="*/ 2313992 w 2379306"/>
              <a:gd name="connsiteY14" fmla="*/ 587828 h 774440"/>
              <a:gd name="connsiteX15" fmla="*/ 2360645 w 2379306"/>
              <a:gd name="connsiteY15" fmla="*/ 615820 h 774440"/>
              <a:gd name="connsiteX16" fmla="*/ 2286000 w 2379306"/>
              <a:gd name="connsiteY16" fmla="*/ 587828 h 774440"/>
              <a:gd name="connsiteX17" fmla="*/ 2323322 w 2379306"/>
              <a:gd name="connsiteY17" fmla="*/ 634481 h 774440"/>
              <a:gd name="connsiteX18" fmla="*/ 2304661 w 2379306"/>
              <a:gd name="connsiteY18" fmla="*/ 690465 h 774440"/>
              <a:gd name="connsiteX19" fmla="*/ 2379306 w 2379306"/>
              <a:gd name="connsiteY19" fmla="*/ 718457 h 774440"/>
              <a:gd name="connsiteX20" fmla="*/ 2332653 w 2379306"/>
              <a:gd name="connsiteY20" fmla="*/ 765110 h 774440"/>
              <a:gd name="connsiteX21" fmla="*/ 46653 w 2379306"/>
              <a:gd name="connsiteY21" fmla="*/ 774440 h 774440"/>
              <a:gd name="connsiteX22" fmla="*/ 46653 w 2379306"/>
              <a:gd name="connsiteY22" fmla="*/ 774440 h 774440"/>
              <a:gd name="connsiteX23" fmla="*/ 83975 w 2379306"/>
              <a:gd name="connsiteY23" fmla="*/ 690465 h 774440"/>
              <a:gd name="connsiteX24" fmla="*/ 102636 w 2379306"/>
              <a:gd name="connsiteY24" fmla="*/ 662473 h 774440"/>
              <a:gd name="connsiteX25" fmla="*/ 22419 w 2379306"/>
              <a:gd name="connsiteY25" fmla="*/ 634482 h 774440"/>
              <a:gd name="connsiteX26" fmla="*/ 55983 w 2379306"/>
              <a:gd name="connsiteY26" fmla="*/ 615820 h 774440"/>
              <a:gd name="connsiteX27" fmla="*/ 27992 w 2379306"/>
              <a:gd name="connsiteY27" fmla="*/ 569167 h 774440"/>
              <a:gd name="connsiteX28" fmla="*/ 83975 w 2379306"/>
              <a:gd name="connsiteY28" fmla="*/ 531844 h 774440"/>
              <a:gd name="connsiteX29" fmla="*/ 61750 w 2379306"/>
              <a:gd name="connsiteY29" fmla="*/ 505593 h 774440"/>
              <a:gd name="connsiteX30" fmla="*/ 44515 w 2379306"/>
              <a:gd name="connsiteY30" fmla="*/ 409518 h 774440"/>
              <a:gd name="connsiteX31" fmla="*/ 95898 w 2379306"/>
              <a:gd name="connsiteY31" fmla="*/ 334875 h 774440"/>
              <a:gd name="connsiteX32" fmla="*/ 57798 w 2379306"/>
              <a:gd name="connsiteY32" fmla="*/ 341438 h 774440"/>
              <a:gd name="connsiteX33" fmla="*/ 89353 w 2379306"/>
              <a:gd name="connsiteY33" fmla="*/ 253667 h 774440"/>
              <a:gd name="connsiteX34" fmla="*/ 53456 w 2379306"/>
              <a:gd name="connsiteY34" fmla="*/ 194915 h 774440"/>
              <a:gd name="connsiteX35" fmla="*/ 102636 w 2379306"/>
              <a:gd name="connsiteY35" fmla="*/ 195942 h 774440"/>
              <a:gd name="connsiteX36" fmla="*/ 130628 w 2379306"/>
              <a:gd name="connsiteY36" fmla="*/ 139959 h 774440"/>
              <a:gd name="connsiteX37" fmla="*/ 102636 w 2379306"/>
              <a:gd name="connsiteY37" fmla="*/ 93306 h 774440"/>
              <a:gd name="connsiteX38" fmla="*/ 102636 w 2379306"/>
              <a:gd name="connsiteY38" fmla="*/ 93306 h 774440"/>
              <a:gd name="connsiteX39" fmla="*/ 102636 w 2379306"/>
              <a:gd name="connsiteY39" fmla="*/ 93306 h 774440"/>
              <a:gd name="connsiteX40" fmla="*/ 46653 w 2379306"/>
              <a:gd name="connsiteY40" fmla="*/ 74644 h 774440"/>
              <a:gd name="connsiteX41" fmla="*/ 74645 w 2379306"/>
              <a:gd name="connsiteY41" fmla="*/ 65314 h 774440"/>
              <a:gd name="connsiteX42" fmla="*/ 0 w 2379306"/>
              <a:gd name="connsiteY42" fmla="*/ 9330 h 774440"/>
              <a:gd name="connsiteX43" fmla="*/ 597159 w 2379306"/>
              <a:gd name="connsiteY43" fmla="*/ 0 h 774440"/>
              <a:gd name="connsiteX0" fmla="*/ 597159 w 2379306"/>
              <a:gd name="connsiteY0" fmla="*/ 0 h 774440"/>
              <a:gd name="connsiteX1" fmla="*/ 2369975 w 2379306"/>
              <a:gd name="connsiteY1" fmla="*/ 0 h 774440"/>
              <a:gd name="connsiteX2" fmla="*/ 2313992 w 2379306"/>
              <a:gd name="connsiteY2" fmla="*/ 74644 h 774440"/>
              <a:gd name="connsiteX3" fmla="*/ 2313992 w 2379306"/>
              <a:gd name="connsiteY3" fmla="*/ 74644 h 774440"/>
              <a:gd name="connsiteX4" fmla="*/ 2304661 w 2379306"/>
              <a:gd name="connsiteY4" fmla="*/ 111967 h 774440"/>
              <a:gd name="connsiteX5" fmla="*/ 2379306 w 2379306"/>
              <a:gd name="connsiteY5" fmla="*/ 167951 h 774440"/>
              <a:gd name="connsiteX6" fmla="*/ 2313992 w 2379306"/>
              <a:gd name="connsiteY6" fmla="*/ 186612 h 774440"/>
              <a:gd name="connsiteX7" fmla="*/ 2360645 w 2379306"/>
              <a:gd name="connsiteY7" fmla="*/ 279918 h 774440"/>
              <a:gd name="connsiteX8" fmla="*/ 2313992 w 2379306"/>
              <a:gd name="connsiteY8" fmla="*/ 270587 h 774440"/>
              <a:gd name="connsiteX9" fmla="*/ 2313992 w 2379306"/>
              <a:gd name="connsiteY9" fmla="*/ 270587 h 774440"/>
              <a:gd name="connsiteX10" fmla="*/ 2379306 w 2379306"/>
              <a:gd name="connsiteY10" fmla="*/ 391885 h 774440"/>
              <a:gd name="connsiteX11" fmla="*/ 2286000 w 2379306"/>
              <a:gd name="connsiteY11" fmla="*/ 401216 h 774440"/>
              <a:gd name="connsiteX12" fmla="*/ 2332653 w 2379306"/>
              <a:gd name="connsiteY12" fmla="*/ 475861 h 774440"/>
              <a:gd name="connsiteX13" fmla="*/ 2248677 w 2379306"/>
              <a:gd name="connsiteY13" fmla="*/ 485191 h 774440"/>
              <a:gd name="connsiteX14" fmla="*/ 2313992 w 2379306"/>
              <a:gd name="connsiteY14" fmla="*/ 587828 h 774440"/>
              <a:gd name="connsiteX15" fmla="*/ 2360645 w 2379306"/>
              <a:gd name="connsiteY15" fmla="*/ 615820 h 774440"/>
              <a:gd name="connsiteX16" fmla="*/ 2286000 w 2379306"/>
              <a:gd name="connsiteY16" fmla="*/ 587828 h 774440"/>
              <a:gd name="connsiteX17" fmla="*/ 2323322 w 2379306"/>
              <a:gd name="connsiteY17" fmla="*/ 634481 h 774440"/>
              <a:gd name="connsiteX18" fmla="*/ 2304661 w 2379306"/>
              <a:gd name="connsiteY18" fmla="*/ 690465 h 774440"/>
              <a:gd name="connsiteX19" fmla="*/ 2379306 w 2379306"/>
              <a:gd name="connsiteY19" fmla="*/ 718457 h 774440"/>
              <a:gd name="connsiteX20" fmla="*/ 2332653 w 2379306"/>
              <a:gd name="connsiteY20" fmla="*/ 765110 h 774440"/>
              <a:gd name="connsiteX21" fmla="*/ 46653 w 2379306"/>
              <a:gd name="connsiteY21" fmla="*/ 774440 h 774440"/>
              <a:gd name="connsiteX22" fmla="*/ 46653 w 2379306"/>
              <a:gd name="connsiteY22" fmla="*/ 774440 h 774440"/>
              <a:gd name="connsiteX23" fmla="*/ 83975 w 2379306"/>
              <a:gd name="connsiteY23" fmla="*/ 690465 h 774440"/>
              <a:gd name="connsiteX24" fmla="*/ 102636 w 2379306"/>
              <a:gd name="connsiteY24" fmla="*/ 662473 h 774440"/>
              <a:gd name="connsiteX25" fmla="*/ 22419 w 2379306"/>
              <a:gd name="connsiteY25" fmla="*/ 634482 h 774440"/>
              <a:gd name="connsiteX26" fmla="*/ 55983 w 2379306"/>
              <a:gd name="connsiteY26" fmla="*/ 615820 h 774440"/>
              <a:gd name="connsiteX27" fmla="*/ 27992 w 2379306"/>
              <a:gd name="connsiteY27" fmla="*/ 569167 h 774440"/>
              <a:gd name="connsiteX28" fmla="*/ 83975 w 2379306"/>
              <a:gd name="connsiteY28" fmla="*/ 531844 h 774440"/>
              <a:gd name="connsiteX29" fmla="*/ 61750 w 2379306"/>
              <a:gd name="connsiteY29" fmla="*/ 505593 h 774440"/>
              <a:gd name="connsiteX30" fmla="*/ 44515 w 2379306"/>
              <a:gd name="connsiteY30" fmla="*/ 409518 h 774440"/>
              <a:gd name="connsiteX31" fmla="*/ 95898 w 2379306"/>
              <a:gd name="connsiteY31" fmla="*/ 334875 h 774440"/>
              <a:gd name="connsiteX32" fmla="*/ 57798 w 2379306"/>
              <a:gd name="connsiteY32" fmla="*/ 341438 h 774440"/>
              <a:gd name="connsiteX33" fmla="*/ 89353 w 2379306"/>
              <a:gd name="connsiteY33" fmla="*/ 253667 h 774440"/>
              <a:gd name="connsiteX34" fmla="*/ 53456 w 2379306"/>
              <a:gd name="connsiteY34" fmla="*/ 194915 h 774440"/>
              <a:gd name="connsiteX35" fmla="*/ 102636 w 2379306"/>
              <a:gd name="connsiteY35" fmla="*/ 195942 h 774440"/>
              <a:gd name="connsiteX36" fmla="*/ 86178 w 2379306"/>
              <a:gd name="connsiteY36" fmla="*/ 126832 h 774440"/>
              <a:gd name="connsiteX37" fmla="*/ 102636 w 2379306"/>
              <a:gd name="connsiteY37" fmla="*/ 93306 h 774440"/>
              <a:gd name="connsiteX38" fmla="*/ 102636 w 2379306"/>
              <a:gd name="connsiteY38" fmla="*/ 93306 h 774440"/>
              <a:gd name="connsiteX39" fmla="*/ 102636 w 2379306"/>
              <a:gd name="connsiteY39" fmla="*/ 93306 h 774440"/>
              <a:gd name="connsiteX40" fmla="*/ 46653 w 2379306"/>
              <a:gd name="connsiteY40" fmla="*/ 74644 h 774440"/>
              <a:gd name="connsiteX41" fmla="*/ 74645 w 2379306"/>
              <a:gd name="connsiteY41" fmla="*/ 65314 h 774440"/>
              <a:gd name="connsiteX42" fmla="*/ 0 w 2379306"/>
              <a:gd name="connsiteY42" fmla="*/ 9330 h 774440"/>
              <a:gd name="connsiteX43" fmla="*/ 597159 w 2379306"/>
              <a:gd name="connsiteY43" fmla="*/ 0 h 774440"/>
              <a:gd name="connsiteX0" fmla="*/ 574740 w 2356887"/>
              <a:gd name="connsiteY0" fmla="*/ 0 h 774440"/>
              <a:gd name="connsiteX1" fmla="*/ 2347556 w 2356887"/>
              <a:gd name="connsiteY1" fmla="*/ 0 h 774440"/>
              <a:gd name="connsiteX2" fmla="*/ 2291573 w 2356887"/>
              <a:gd name="connsiteY2" fmla="*/ 74644 h 774440"/>
              <a:gd name="connsiteX3" fmla="*/ 2291573 w 2356887"/>
              <a:gd name="connsiteY3" fmla="*/ 74644 h 774440"/>
              <a:gd name="connsiteX4" fmla="*/ 2282242 w 2356887"/>
              <a:gd name="connsiteY4" fmla="*/ 111967 h 774440"/>
              <a:gd name="connsiteX5" fmla="*/ 2356887 w 2356887"/>
              <a:gd name="connsiteY5" fmla="*/ 167951 h 774440"/>
              <a:gd name="connsiteX6" fmla="*/ 2291573 w 2356887"/>
              <a:gd name="connsiteY6" fmla="*/ 186612 h 774440"/>
              <a:gd name="connsiteX7" fmla="*/ 2338226 w 2356887"/>
              <a:gd name="connsiteY7" fmla="*/ 279918 h 774440"/>
              <a:gd name="connsiteX8" fmla="*/ 2291573 w 2356887"/>
              <a:gd name="connsiteY8" fmla="*/ 270587 h 774440"/>
              <a:gd name="connsiteX9" fmla="*/ 2291573 w 2356887"/>
              <a:gd name="connsiteY9" fmla="*/ 270587 h 774440"/>
              <a:gd name="connsiteX10" fmla="*/ 2356887 w 2356887"/>
              <a:gd name="connsiteY10" fmla="*/ 391885 h 774440"/>
              <a:gd name="connsiteX11" fmla="*/ 2263581 w 2356887"/>
              <a:gd name="connsiteY11" fmla="*/ 401216 h 774440"/>
              <a:gd name="connsiteX12" fmla="*/ 2310234 w 2356887"/>
              <a:gd name="connsiteY12" fmla="*/ 475861 h 774440"/>
              <a:gd name="connsiteX13" fmla="*/ 2226258 w 2356887"/>
              <a:gd name="connsiteY13" fmla="*/ 485191 h 774440"/>
              <a:gd name="connsiteX14" fmla="*/ 2291573 w 2356887"/>
              <a:gd name="connsiteY14" fmla="*/ 587828 h 774440"/>
              <a:gd name="connsiteX15" fmla="*/ 2338226 w 2356887"/>
              <a:gd name="connsiteY15" fmla="*/ 615820 h 774440"/>
              <a:gd name="connsiteX16" fmla="*/ 2263581 w 2356887"/>
              <a:gd name="connsiteY16" fmla="*/ 587828 h 774440"/>
              <a:gd name="connsiteX17" fmla="*/ 2300903 w 2356887"/>
              <a:gd name="connsiteY17" fmla="*/ 634481 h 774440"/>
              <a:gd name="connsiteX18" fmla="*/ 2282242 w 2356887"/>
              <a:gd name="connsiteY18" fmla="*/ 690465 h 774440"/>
              <a:gd name="connsiteX19" fmla="*/ 2356887 w 2356887"/>
              <a:gd name="connsiteY19" fmla="*/ 718457 h 774440"/>
              <a:gd name="connsiteX20" fmla="*/ 2310234 w 2356887"/>
              <a:gd name="connsiteY20" fmla="*/ 765110 h 774440"/>
              <a:gd name="connsiteX21" fmla="*/ 24234 w 2356887"/>
              <a:gd name="connsiteY21" fmla="*/ 774440 h 774440"/>
              <a:gd name="connsiteX22" fmla="*/ 24234 w 2356887"/>
              <a:gd name="connsiteY22" fmla="*/ 774440 h 774440"/>
              <a:gd name="connsiteX23" fmla="*/ 61556 w 2356887"/>
              <a:gd name="connsiteY23" fmla="*/ 690465 h 774440"/>
              <a:gd name="connsiteX24" fmla="*/ 80217 w 2356887"/>
              <a:gd name="connsiteY24" fmla="*/ 662473 h 774440"/>
              <a:gd name="connsiteX25" fmla="*/ 0 w 2356887"/>
              <a:gd name="connsiteY25" fmla="*/ 634482 h 774440"/>
              <a:gd name="connsiteX26" fmla="*/ 33564 w 2356887"/>
              <a:gd name="connsiteY26" fmla="*/ 615820 h 774440"/>
              <a:gd name="connsiteX27" fmla="*/ 5573 w 2356887"/>
              <a:gd name="connsiteY27" fmla="*/ 569167 h 774440"/>
              <a:gd name="connsiteX28" fmla="*/ 61556 w 2356887"/>
              <a:gd name="connsiteY28" fmla="*/ 531844 h 774440"/>
              <a:gd name="connsiteX29" fmla="*/ 39331 w 2356887"/>
              <a:gd name="connsiteY29" fmla="*/ 505593 h 774440"/>
              <a:gd name="connsiteX30" fmla="*/ 22096 w 2356887"/>
              <a:gd name="connsiteY30" fmla="*/ 409518 h 774440"/>
              <a:gd name="connsiteX31" fmla="*/ 73479 w 2356887"/>
              <a:gd name="connsiteY31" fmla="*/ 334875 h 774440"/>
              <a:gd name="connsiteX32" fmla="*/ 35379 w 2356887"/>
              <a:gd name="connsiteY32" fmla="*/ 341438 h 774440"/>
              <a:gd name="connsiteX33" fmla="*/ 66934 w 2356887"/>
              <a:gd name="connsiteY33" fmla="*/ 253667 h 774440"/>
              <a:gd name="connsiteX34" fmla="*/ 31037 w 2356887"/>
              <a:gd name="connsiteY34" fmla="*/ 194915 h 774440"/>
              <a:gd name="connsiteX35" fmla="*/ 80217 w 2356887"/>
              <a:gd name="connsiteY35" fmla="*/ 195942 h 774440"/>
              <a:gd name="connsiteX36" fmla="*/ 63759 w 2356887"/>
              <a:gd name="connsiteY36" fmla="*/ 126832 h 774440"/>
              <a:gd name="connsiteX37" fmla="*/ 80217 w 2356887"/>
              <a:gd name="connsiteY37" fmla="*/ 93306 h 774440"/>
              <a:gd name="connsiteX38" fmla="*/ 80217 w 2356887"/>
              <a:gd name="connsiteY38" fmla="*/ 93306 h 774440"/>
              <a:gd name="connsiteX39" fmla="*/ 80217 w 2356887"/>
              <a:gd name="connsiteY39" fmla="*/ 93306 h 774440"/>
              <a:gd name="connsiteX40" fmla="*/ 24234 w 2356887"/>
              <a:gd name="connsiteY40" fmla="*/ 74644 h 774440"/>
              <a:gd name="connsiteX41" fmla="*/ 52226 w 2356887"/>
              <a:gd name="connsiteY41" fmla="*/ 65314 h 774440"/>
              <a:gd name="connsiteX42" fmla="*/ 31556 w 2356887"/>
              <a:gd name="connsiteY42" fmla="*/ 9331 h 774440"/>
              <a:gd name="connsiteX43" fmla="*/ 574740 w 2356887"/>
              <a:gd name="connsiteY43" fmla="*/ 0 h 774440"/>
              <a:gd name="connsiteX0" fmla="*/ 574740 w 2356887"/>
              <a:gd name="connsiteY0" fmla="*/ 0 h 774440"/>
              <a:gd name="connsiteX1" fmla="*/ 2347556 w 2356887"/>
              <a:gd name="connsiteY1" fmla="*/ 0 h 774440"/>
              <a:gd name="connsiteX2" fmla="*/ 2291573 w 2356887"/>
              <a:gd name="connsiteY2" fmla="*/ 74644 h 774440"/>
              <a:gd name="connsiteX3" fmla="*/ 2291573 w 2356887"/>
              <a:gd name="connsiteY3" fmla="*/ 74644 h 774440"/>
              <a:gd name="connsiteX4" fmla="*/ 2282242 w 2356887"/>
              <a:gd name="connsiteY4" fmla="*/ 111967 h 774440"/>
              <a:gd name="connsiteX5" fmla="*/ 2356887 w 2356887"/>
              <a:gd name="connsiteY5" fmla="*/ 167951 h 774440"/>
              <a:gd name="connsiteX6" fmla="*/ 2291573 w 2356887"/>
              <a:gd name="connsiteY6" fmla="*/ 186612 h 774440"/>
              <a:gd name="connsiteX7" fmla="*/ 2338226 w 2356887"/>
              <a:gd name="connsiteY7" fmla="*/ 279918 h 774440"/>
              <a:gd name="connsiteX8" fmla="*/ 2291573 w 2356887"/>
              <a:gd name="connsiteY8" fmla="*/ 270587 h 774440"/>
              <a:gd name="connsiteX9" fmla="*/ 2291573 w 2356887"/>
              <a:gd name="connsiteY9" fmla="*/ 270587 h 774440"/>
              <a:gd name="connsiteX10" fmla="*/ 2356887 w 2356887"/>
              <a:gd name="connsiteY10" fmla="*/ 391885 h 774440"/>
              <a:gd name="connsiteX11" fmla="*/ 2263581 w 2356887"/>
              <a:gd name="connsiteY11" fmla="*/ 401216 h 774440"/>
              <a:gd name="connsiteX12" fmla="*/ 2310234 w 2356887"/>
              <a:gd name="connsiteY12" fmla="*/ 475861 h 774440"/>
              <a:gd name="connsiteX13" fmla="*/ 2321508 w 2356887"/>
              <a:gd name="connsiteY13" fmla="*/ 511443 h 774440"/>
              <a:gd name="connsiteX14" fmla="*/ 2291573 w 2356887"/>
              <a:gd name="connsiteY14" fmla="*/ 587828 h 774440"/>
              <a:gd name="connsiteX15" fmla="*/ 2338226 w 2356887"/>
              <a:gd name="connsiteY15" fmla="*/ 615820 h 774440"/>
              <a:gd name="connsiteX16" fmla="*/ 2263581 w 2356887"/>
              <a:gd name="connsiteY16" fmla="*/ 587828 h 774440"/>
              <a:gd name="connsiteX17" fmla="*/ 2300903 w 2356887"/>
              <a:gd name="connsiteY17" fmla="*/ 634481 h 774440"/>
              <a:gd name="connsiteX18" fmla="*/ 2282242 w 2356887"/>
              <a:gd name="connsiteY18" fmla="*/ 690465 h 774440"/>
              <a:gd name="connsiteX19" fmla="*/ 2356887 w 2356887"/>
              <a:gd name="connsiteY19" fmla="*/ 718457 h 774440"/>
              <a:gd name="connsiteX20" fmla="*/ 2310234 w 2356887"/>
              <a:gd name="connsiteY20" fmla="*/ 765110 h 774440"/>
              <a:gd name="connsiteX21" fmla="*/ 24234 w 2356887"/>
              <a:gd name="connsiteY21" fmla="*/ 774440 h 774440"/>
              <a:gd name="connsiteX22" fmla="*/ 24234 w 2356887"/>
              <a:gd name="connsiteY22" fmla="*/ 774440 h 774440"/>
              <a:gd name="connsiteX23" fmla="*/ 61556 w 2356887"/>
              <a:gd name="connsiteY23" fmla="*/ 690465 h 774440"/>
              <a:gd name="connsiteX24" fmla="*/ 80217 w 2356887"/>
              <a:gd name="connsiteY24" fmla="*/ 662473 h 774440"/>
              <a:gd name="connsiteX25" fmla="*/ 0 w 2356887"/>
              <a:gd name="connsiteY25" fmla="*/ 634482 h 774440"/>
              <a:gd name="connsiteX26" fmla="*/ 33564 w 2356887"/>
              <a:gd name="connsiteY26" fmla="*/ 615820 h 774440"/>
              <a:gd name="connsiteX27" fmla="*/ 5573 w 2356887"/>
              <a:gd name="connsiteY27" fmla="*/ 569167 h 774440"/>
              <a:gd name="connsiteX28" fmla="*/ 61556 w 2356887"/>
              <a:gd name="connsiteY28" fmla="*/ 531844 h 774440"/>
              <a:gd name="connsiteX29" fmla="*/ 39331 w 2356887"/>
              <a:gd name="connsiteY29" fmla="*/ 505593 h 774440"/>
              <a:gd name="connsiteX30" fmla="*/ 22096 w 2356887"/>
              <a:gd name="connsiteY30" fmla="*/ 409518 h 774440"/>
              <a:gd name="connsiteX31" fmla="*/ 73479 w 2356887"/>
              <a:gd name="connsiteY31" fmla="*/ 334875 h 774440"/>
              <a:gd name="connsiteX32" fmla="*/ 35379 w 2356887"/>
              <a:gd name="connsiteY32" fmla="*/ 341438 h 774440"/>
              <a:gd name="connsiteX33" fmla="*/ 66934 w 2356887"/>
              <a:gd name="connsiteY33" fmla="*/ 253667 h 774440"/>
              <a:gd name="connsiteX34" fmla="*/ 31037 w 2356887"/>
              <a:gd name="connsiteY34" fmla="*/ 194915 h 774440"/>
              <a:gd name="connsiteX35" fmla="*/ 80217 w 2356887"/>
              <a:gd name="connsiteY35" fmla="*/ 195942 h 774440"/>
              <a:gd name="connsiteX36" fmla="*/ 63759 w 2356887"/>
              <a:gd name="connsiteY36" fmla="*/ 126832 h 774440"/>
              <a:gd name="connsiteX37" fmla="*/ 80217 w 2356887"/>
              <a:gd name="connsiteY37" fmla="*/ 93306 h 774440"/>
              <a:gd name="connsiteX38" fmla="*/ 80217 w 2356887"/>
              <a:gd name="connsiteY38" fmla="*/ 93306 h 774440"/>
              <a:gd name="connsiteX39" fmla="*/ 80217 w 2356887"/>
              <a:gd name="connsiteY39" fmla="*/ 93306 h 774440"/>
              <a:gd name="connsiteX40" fmla="*/ 24234 w 2356887"/>
              <a:gd name="connsiteY40" fmla="*/ 74644 h 774440"/>
              <a:gd name="connsiteX41" fmla="*/ 52226 w 2356887"/>
              <a:gd name="connsiteY41" fmla="*/ 65314 h 774440"/>
              <a:gd name="connsiteX42" fmla="*/ 31556 w 2356887"/>
              <a:gd name="connsiteY42" fmla="*/ 9331 h 774440"/>
              <a:gd name="connsiteX43" fmla="*/ 574740 w 2356887"/>
              <a:gd name="connsiteY43" fmla="*/ 0 h 774440"/>
              <a:gd name="connsiteX0" fmla="*/ 574740 w 2356887"/>
              <a:gd name="connsiteY0" fmla="*/ 0 h 774440"/>
              <a:gd name="connsiteX1" fmla="*/ 2347556 w 2356887"/>
              <a:gd name="connsiteY1" fmla="*/ 0 h 774440"/>
              <a:gd name="connsiteX2" fmla="*/ 2291573 w 2356887"/>
              <a:gd name="connsiteY2" fmla="*/ 74644 h 774440"/>
              <a:gd name="connsiteX3" fmla="*/ 2291573 w 2356887"/>
              <a:gd name="connsiteY3" fmla="*/ 74644 h 774440"/>
              <a:gd name="connsiteX4" fmla="*/ 2282242 w 2356887"/>
              <a:gd name="connsiteY4" fmla="*/ 111967 h 774440"/>
              <a:gd name="connsiteX5" fmla="*/ 2356887 w 2356887"/>
              <a:gd name="connsiteY5" fmla="*/ 167951 h 774440"/>
              <a:gd name="connsiteX6" fmla="*/ 2291573 w 2356887"/>
              <a:gd name="connsiteY6" fmla="*/ 186612 h 774440"/>
              <a:gd name="connsiteX7" fmla="*/ 2338226 w 2356887"/>
              <a:gd name="connsiteY7" fmla="*/ 279918 h 774440"/>
              <a:gd name="connsiteX8" fmla="*/ 2291573 w 2356887"/>
              <a:gd name="connsiteY8" fmla="*/ 270587 h 774440"/>
              <a:gd name="connsiteX9" fmla="*/ 2291573 w 2356887"/>
              <a:gd name="connsiteY9" fmla="*/ 270587 h 774440"/>
              <a:gd name="connsiteX10" fmla="*/ 2356887 w 2356887"/>
              <a:gd name="connsiteY10" fmla="*/ 391885 h 774440"/>
              <a:gd name="connsiteX11" fmla="*/ 2263581 w 2356887"/>
              <a:gd name="connsiteY11" fmla="*/ 401216 h 774440"/>
              <a:gd name="connsiteX12" fmla="*/ 2310234 w 2356887"/>
              <a:gd name="connsiteY12" fmla="*/ 475861 h 774440"/>
              <a:gd name="connsiteX13" fmla="*/ 2321508 w 2356887"/>
              <a:gd name="connsiteY13" fmla="*/ 511443 h 774440"/>
              <a:gd name="connsiteX14" fmla="*/ 2291573 w 2356887"/>
              <a:gd name="connsiteY14" fmla="*/ 587828 h 774440"/>
              <a:gd name="connsiteX15" fmla="*/ 2338226 w 2356887"/>
              <a:gd name="connsiteY15" fmla="*/ 615820 h 774440"/>
              <a:gd name="connsiteX16" fmla="*/ 2263581 w 2356887"/>
              <a:gd name="connsiteY16" fmla="*/ 587828 h 774440"/>
              <a:gd name="connsiteX17" fmla="*/ 2300903 w 2356887"/>
              <a:gd name="connsiteY17" fmla="*/ 634481 h 774440"/>
              <a:gd name="connsiteX18" fmla="*/ 2323517 w 2356887"/>
              <a:gd name="connsiteY18" fmla="*/ 677340 h 774440"/>
              <a:gd name="connsiteX19" fmla="*/ 2356887 w 2356887"/>
              <a:gd name="connsiteY19" fmla="*/ 718457 h 774440"/>
              <a:gd name="connsiteX20" fmla="*/ 2310234 w 2356887"/>
              <a:gd name="connsiteY20" fmla="*/ 765110 h 774440"/>
              <a:gd name="connsiteX21" fmla="*/ 24234 w 2356887"/>
              <a:gd name="connsiteY21" fmla="*/ 774440 h 774440"/>
              <a:gd name="connsiteX22" fmla="*/ 24234 w 2356887"/>
              <a:gd name="connsiteY22" fmla="*/ 774440 h 774440"/>
              <a:gd name="connsiteX23" fmla="*/ 61556 w 2356887"/>
              <a:gd name="connsiteY23" fmla="*/ 690465 h 774440"/>
              <a:gd name="connsiteX24" fmla="*/ 80217 w 2356887"/>
              <a:gd name="connsiteY24" fmla="*/ 662473 h 774440"/>
              <a:gd name="connsiteX25" fmla="*/ 0 w 2356887"/>
              <a:gd name="connsiteY25" fmla="*/ 634482 h 774440"/>
              <a:gd name="connsiteX26" fmla="*/ 33564 w 2356887"/>
              <a:gd name="connsiteY26" fmla="*/ 615820 h 774440"/>
              <a:gd name="connsiteX27" fmla="*/ 5573 w 2356887"/>
              <a:gd name="connsiteY27" fmla="*/ 569167 h 774440"/>
              <a:gd name="connsiteX28" fmla="*/ 61556 w 2356887"/>
              <a:gd name="connsiteY28" fmla="*/ 531844 h 774440"/>
              <a:gd name="connsiteX29" fmla="*/ 39331 w 2356887"/>
              <a:gd name="connsiteY29" fmla="*/ 505593 h 774440"/>
              <a:gd name="connsiteX30" fmla="*/ 22096 w 2356887"/>
              <a:gd name="connsiteY30" fmla="*/ 409518 h 774440"/>
              <a:gd name="connsiteX31" fmla="*/ 73479 w 2356887"/>
              <a:gd name="connsiteY31" fmla="*/ 334875 h 774440"/>
              <a:gd name="connsiteX32" fmla="*/ 35379 w 2356887"/>
              <a:gd name="connsiteY32" fmla="*/ 341438 h 774440"/>
              <a:gd name="connsiteX33" fmla="*/ 66934 w 2356887"/>
              <a:gd name="connsiteY33" fmla="*/ 253667 h 774440"/>
              <a:gd name="connsiteX34" fmla="*/ 31037 w 2356887"/>
              <a:gd name="connsiteY34" fmla="*/ 194915 h 774440"/>
              <a:gd name="connsiteX35" fmla="*/ 80217 w 2356887"/>
              <a:gd name="connsiteY35" fmla="*/ 195942 h 774440"/>
              <a:gd name="connsiteX36" fmla="*/ 63759 w 2356887"/>
              <a:gd name="connsiteY36" fmla="*/ 126832 h 774440"/>
              <a:gd name="connsiteX37" fmla="*/ 80217 w 2356887"/>
              <a:gd name="connsiteY37" fmla="*/ 93306 h 774440"/>
              <a:gd name="connsiteX38" fmla="*/ 80217 w 2356887"/>
              <a:gd name="connsiteY38" fmla="*/ 93306 h 774440"/>
              <a:gd name="connsiteX39" fmla="*/ 80217 w 2356887"/>
              <a:gd name="connsiteY39" fmla="*/ 93306 h 774440"/>
              <a:gd name="connsiteX40" fmla="*/ 24234 w 2356887"/>
              <a:gd name="connsiteY40" fmla="*/ 74644 h 774440"/>
              <a:gd name="connsiteX41" fmla="*/ 52226 w 2356887"/>
              <a:gd name="connsiteY41" fmla="*/ 65314 h 774440"/>
              <a:gd name="connsiteX42" fmla="*/ 31556 w 2356887"/>
              <a:gd name="connsiteY42" fmla="*/ 9331 h 774440"/>
              <a:gd name="connsiteX43" fmla="*/ 574740 w 2356887"/>
              <a:gd name="connsiteY43" fmla="*/ 0 h 774440"/>
              <a:gd name="connsiteX0" fmla="*/ 574740 w 2356887"/>
              <a:gd name="connsiteY0" fmla="*/ 0 h 774440"/>
              <a:gd name="connsiteX1" fmla="*/ 2347556 w 2356887"/>
              <a:gd name="connsiteY1" fmla="*/ 0 h 774440"/>
              <a:gd name="connsiteX2" fmla="*/ 2291573 w 2356887"/>
              <a:gd name="connsiteY2" fmla="*/ 74644 h 774440"/>
              <a:gd name="connsiteX3" fmla="*/ 2291573 w 2356887"/>
              <a:gd name="connsiteY3" fmla="*/ 74644 h 774440"/>
              <a:gd name="connsiteX4" fmla="*/ 2282242 w 2356887"/>
              <a:gd name="connsiteY4" fmla="*/ 111967 h 774440"/>
              <a:gd name="connsiteX5" fmla="*/ 2356887 w 2356887"/>
              <a:gd name="connsiteY5" fmla="*/ 167951 h 774440"/>
              <a:gd name="connsiteX6" fmla="*/ 2291573 w 2356887"/>
              <a:gd name="connsiteY6" fmla="*/ 186612 h 774440"/>
              <a:gd name="connsiteX7" fmla="*/ 2338226 w 2356887"/>
              <a:gd name="connsiteY7" fmla="*/ 279918 h 774440"/>
              <a:gd name="connsiteX8" fmla="*/ 2291573 w 2356887"/>
              <a:gd name="connsiteY8" fmla="*/ 270587 h 774440"/>
              <a:gd name="connsiteX9" fmla="*/ 2291573 w 2356887"/>
              <a:gd name="connsiteY9" fmla="*/ 270587 h 774440"/>
              <a:gd name="connsiteX10" fmla="*/ 2356887 w 2356887"/>
              <a:gd name="connsiteY10" fmla="*/ 391885 h 774440"/>
              <a:gd name="connsiteX11" fmla="*/ 2263581 w 2356887"/>
              <a:gd name="connsiteY11" fmla="*/ 401216 h 774440"/>
              <a:gd name="connsiteX12" fmla="*/ 2310234 w 2356887"/>
              <a:gd name="connsiteY12" fmla="*/ 475861 h 774440"/>
              <a:gd name="connsiteX13" fmla="*/ 2321508 w 2356887"/>
              <a:gd name="connsiteY13" fmla="*/ 511443 h 774440"/>
              <a:gd name="connsiteX14" fmla="*/ 2291573 w 2356887"/>
              <a:gd name="connsiteY14" fmla="*/ 587828 h 774440"/>
              <a:gd name="connsiteX15" fmla="*/ 2322351 w 2356887"/>
              <a:gd name="connsiteY15" fmla="*/ 576443 h 774440"/>
              <a:gd name="connsiteX16" fmla="*/ 2263581 w 2356887"/>
              <a:gd name="connsiteY16" fmla="*/ 587828 h 774440"/>
              <a:gd name="connsiteX17" fmla="*/ 2300903 w 2356887"/>
              <a:gd name="connsiteY17" fmla="*/ 634481 h 774440"/>
              <a:gd name="connsiteX18" fmla="*/ 2323517 w 2356887"/>
              <a:gd name="connsiteY18" fmla="*/ 677340 h 774440"/>
              <a:gd name="connsiteX19" fmla="*/ 2356887 w 2356887"/>
              <a:gd name="connsiteY19" fmla="*/ 718457 h 774440"/>
              <a:gd name="connsiteX20" fmla="*/ 2310234 w 2356887"/>
              <a:gd name="connsiteY20" fmla="*/ 765110 h 774440"/>
              <a:gd name="connsiteX21" fmla="*/ 24234 w 2356887"/>
              <a:gd name="connsiteY21" fmla="*/ 774440 h 774440"/>
              <a:gd name="connsiteX22" fmla="*/ 24234 w 2356887"/>
              <a:gd name="connsiteY22" fmla="*/ 774440 h 774440"/>
              <a:gd name="connsiteX23" fmla="*/ 61556 w 2356887"/>
              <a:gd name="connsiteY23" fmla="*/ 690465 h 774440"/>
              <a:gd name="connsiteX24" fmla="*/ 80217 w 2356887"/>
              <a:gd name="connsiteY24" fmla="*/ 662473 h 774440"/>
              <a:gd name="connsiteX25" fmla="*/ 0 w 2356887"/>
              <a:gd name="connsiteY25" fmla="*/ 634482 h 774440"/>
              <a:gd name="connsiteX26" fmla="*/ 33564 w 2356887"/>
              <a:gd name="connsiteY26" fmla="*/ 615820 h 774440"/>
              <a:gd name="connsiteX27" fmla="*/ 5573 w 2356887"/>
              <a:gd name="connsiteY27" fmla="*/ 569167 h 774440"/>
              <a:gd name="connsiteX28" fmla="*/ 61556 w 2356887"/>
              <a:gd name="connsiteY28" fmla="*/ 531844 h 774440"/>
              <a:gd name="connsiteX29" fmla="*/ 39331 w 2356887"/>
              <a:gd name="connsiteY29" fmla="*/ 505593 h 774440"/>
              <a:gd name="connsiteX30" fmla="*/ 22096 w 2356887"/>
              <a:gd name="connsiteY30" fmla="*/ 409518 h 774440"/>
              <a:gd name="connsiteX31" fmla="*/ 73479 w 2356887"/>
              <a:gd name="connsiteY31" fmla="*/ 334875 h 774440"/>
              <a:gd name="connsiteX32" fmla="*/ 35379 w 2356887"/>
              <a:gd name="connsiteY32" fmla="*/ 341438 h 774440"/>
              <a:gd name="connsiteX33" fmla="*/ 66934 w 2356887"/>
              <a:gd name="connsiteY33" fmla="*/ 253667 h 774440"/>
              <a:gd name="connsiteX34" fmla="*/ 31037 w 2356887"/>
              <a:gd name="connsiteY34" fmla="*/ 194915 h 774440"/>
              <a:gd name="connsiteX35" fmla="*/ 80217 w 2356887"/>
              <a:gd name="connsiteY35" fmla="*/ 195942 h 774440"/>
              <a:gd name="connsiteX36" fmla="*/ 63759 w 2356887"/>
              <a:gd name="connsiteY36" fmla="*/ 126832 h 774440"/>
              <a:gd name="connsiteX37" fmla="*/ 80217 w 2356887"/>
              <a:gd name="connsiteY37" fmla="*/ 93306 h 774440"/>
              <a:gd name="connsiteX38" fmla="*/ 80217 w 2356887"/>
              <a:gd name="connsiteY38" fmla="*/ 93306 h 774440"/>
              <a:gd name="connsiteX39" fmla="*/ 80217 w 2356887"/>
              <a:gd name="connsiteY39" fmla="*/ 93306 h 774440"/>
              <a:gd name="connsiteX40" fmla="*/ 24234 w 2356887"/>
              <a:gd name="connsiteY40" fmla="*/ 74644 h 774440"/>
              <a:gd name="connsiteX41" fmla="*/ 52226 w 2356887"/>
              <a:gd name="connsiteY41" fmla="*/ 65314 h 774440"/>
              <a:gd name="connsiteX42" fmla="*/ 31556 w 2356887"/>
              <a:gd name="connsiteY42" fmla="*/ 9331 h 774440"/>
              <a:gd name="connsiteX43" fmla="*/ 574740 w 2356887"/>
              <a:gd name="connsiteY43" fmla="*/ 0 h 774440"/>
              <a:gd name="connsiteX0" fmla="*/ 574740 w 2356887"/>
              <a:gd name="connsiteY0" fmla="*/ 0 h 774440"/>
              <a:gd name="connsiteX1" fmla="*/ 2347556 w 2356887"/>
              <a:gd name="connsiteY1" fmla="*/ 0 h 774440"/>
              <a:gd name="connsiteX2" fmla="*/ 2291573 w 2356887"/>
              <a:gd name="connsiteY2" fmla="*/ 74644 h 774440"/>
              <a:gd name="connsiteX3" fmla="*/ 2291573 w 2356887"/>
              <a:gd name="connsiteY3" fmla="*/ 74644 h 774440"/>
              <a:gd name="connsiteX4" fmla="*/ 2282242 w 2356887"/>
              <a:gd name="connsiteY4" fmla="*/ 111967 h 774440"/>
              <a:gd name="connsiteX5" fmla="*/ 2356887 w 2356887"/>
              <a:gd name="connsiteY5" fmla="*/ 167951 h 774440"/>
              <a:gd name="connsiteX6" fmla="*/ 2291573 w 2356887"/>
              <a:gd name="connsiteY6" fmla="*/ 186612 h 774440"/>
              <a:gd name="connsiteX7" fmla="*/ 2338226 w 2356887"/>
              <a:gd name="connsiteY7" fmla="*/ 279918 h 774440"/>
              <a:gd name="connsiteX8" fmla="*/ 2291573 w 2356887"/>
              <a:gd name="connsiteY8" fmla="*/ 270587 h 774440"/>
              <a:gd name="connsiteX9" fmla="*/ 2291573 w 2356887"/>
              <a:gd name="connsiteY9" fmla="*/ 270587 h 774440"/>
              <a:gd name="connsiteX10" fmla="*/ 2328312 w 2356887"/>
              <a:gd name="connsiteY10" fmla="*/ 359070 h 774440"/>
              <a:gd name="connsiteX11" fmla="*/ 2263581 w 2356887"/>
              <a:gd name="connsiteY11" fmla="*/ 401216 h 774440"/>
              <a:gd name="connsiteX12" fmla="*/ 2310234 w 2356887"/>
              <a:gd name="connsiteY12" fmla="*/ 475861 h 774440"/>
              <a:gd name="connsiteX13" fmla="*/ 2321508 w 2356887"/>
              <a:gd name="connsiteY13" fmla="*/ 511443 h 774440"/>
              <a:gd name="connsiteX14" fmla="*/ 2291573 w 2356887"/>
              <a:gd name="connsiteY14" fmla="*/ 587828 h 774440"/>
              <a:gd name="connsiteX15" fmla="*/ 2322351 w 2356887"/>
              <a:gd name="connsiteY15" fmla="*/ 576443 h 774440"/>
              <a:gd name="connsiteX16" fmla="*/ 2263581 w 2356887"/>
              <a:gd name="connsiteY16" fmla="*/ 587828 h 774440"/>
              <a:gd name="connsiteX17" fmla="*/ 2300903 w 2356887"/>
              <a:gd name="connsiteY17" fmla="*/ 634481 h 774440"/>
              <a:gd name="connsiteX18" fmla="*/ 2323517 w 2356887"/>
              <a:gd name="connsiteY18" fmla="*/ 677340 h 774440"/>
              <a:gd name="connsiteX19" fmla="*/ 2356887 w 2356887"/>
              <a:gd name="connsiteY19" fmla="*/ 718457 h 774440"/>
              <a:gd name="connsiteX20" fmla="*/ 2310234 w 2356887"/>
              <a:gd name="connsiteY20" fmla="*/ 765110 h 774440"/>
              <a:gd name="connsiteX21" fmla="*/ 24234 w 2356887"/>
              <a:gd name="connsiteY21" fmla="*/ 774440 h 774440"/>
              <a:gd name="connsiteX22" fmla="*/ 24234 w 2356887"/>
              <a:gd name="connsiteY22" fmla="*/ 774440 h 774440"/>
              <a:gd name="connsiteX23" fmla="*/ 61556 w 2356887"/>
              <a:gd name="connsiteY23" fmla="*/ 690465 h 774440"/>
              <a:gd name="connsiteX24" fmla="*/ 80217 w 2356887"/>
              <a:gd name="connsiteY24" fmla="*/ 662473 h 774440"/>
              <a:gd name="connsiteX25" fmla="*/ 0 w 2356887"/>
              <a:gd name="connsiteY25" fmla="*/ 634482 h 774440"/>
              <a:gd name="connsiteX26" fmla="*/ 33564 w 2356887"/>
              <a:gd name="connsiteY26" fmla="*/ 615820 h 774440"/>
              <a:gd name="connsiteX27" fmla="*/ 5573 w 2356887"/>
              <a:gd name="connsiteY27" fmla="*/ 569167 h 774440"/>
              <a:gd name="connsiteX28" fmla="*/ 61556 w 2356887"/>
              <a:gd name="connsiteY28" fmla="*/ 531844 h 774440"/>
              <a:gd name="connsiteX29" fmla="*/ 39331 w 2356887"/>
              <a:gd name="connsiteY29" fmla="*/ 505593 h 774440"/>
              <a:gd name="connsiteX30" fmla="*/ 22096 w 2356887"/>
              <a:gd name="connsiteY30" fmla="*/ 409518 h 774440"/>
              <a:gd name="connsiteX31" fmla="*/ 73479 w 2356887"/>
              <a:gd name="connsiteY31" fmla="*/ 334875 h 774440"/>
              <a:gd name="connsiteX32" fmla="*/ 35379 w 2356887"/>
              <a:gd name="connsiteY32" fmla="*/ 341438 h 774440"/>
              <a:gd name="connsiteX33" fmla="*/ 66934 w 2356887"/>
              <a:gd name="connsiteY33" fmla="*/ 253667 h 774440"/>
              <a:gd name="connsiteX34" fmla="*/ 31037 w 2356887"/>
              <a:gd name="connsiteY34" fmla="*/ 194915 h 774440"/>
              <a:gd name="connsiteX35" fmla="*/ 80217 w 2356887"/>
              <a:gd name="connsiteY35" fmla="*/ 195942 h 774440"/>
              <a:gd name="connsiteX36" fmla="*/ 63759 w 2356887"/>
              <a:gd name="connsiteY36" fmla="*/ 126832 h 774440"/>
              <a:gd name="connsiteX37" fmla="*/ 80217 w 2356887"/>
              <a:gd name="connsiteY37" fmla="*/ 93306 h 774440"/>
              <a:gd name="connsiteX38" fmla="*/ 80217 w 2356887"/>
              <a:gd name="connsiteY38" fmla="*/ 93306 h 774440"/>
              <a:gd name="connsiteX39" fmla="*/ 80217 w 2356887"/>
              <a:gd name="connsiteY39" fmla="*/ 93306 h 774440"/>
              <a:gd name="connsiteX40" fmla="*/ 24234 w 2356887"/>
              <a:gd name="connsiteY40" fmla="*/ 74644 h 774440"/>
              <a:gd name="connsiteX41" fmla="*/ 52226 w 2356887"/>
              <a:gd name="connsiteY41" fmla="*/ 65314 h 774440"/>
              <a:gd name="connsiteX42" fmla="*/ 31556 w 2356887"/>
              <a:gd name="connsiteY42" fmla="*/ 9331 h 774440"/>
              <a:gd name="connsiteX43" fmla="*/ 574740 w 2356887"/>
              <a:gd name="connsiteY43" fmla="*/ 0 h 774440"/>
              <a:gd name="connsiteX0" fmla="*/ 574740 w 2356887"/>
              <a:gd name="connsiteY0" fmla="*/ 0 h 774440"/>
              <a:gd name="connsiteX1" fmla="*/ 2347556 w 2356887"/>
              <a:gd name="connsiteY1" fmla="*/ 0 h 774440"/>
              <a:gd name="connsiteX2" fmla="*/ 2291573 w 2356887"/>
              <a:gd name="connsiteY2" fmla="*/ 74644 h 774440"/>
              <a:gd name="connsiteX3" fmla="*/ 2291573 w 2356887"/>
              <a:gd name="connsiteY3" fmla="*/ 74644 h 774440"/>
              <a:gd name="connsiteX4" fmla="*/ 2282242 w 2356887"/>
              <a:gd name="connsiteY4" fmla="*/ 111967 h 774440"/>
              <a:gd name="connsiteX5" fmla="*/ 2356887 w 2356887"/>
              <a:gd name="connsiteY5" fmla="*/ 167951 h 774440"/>
              <a:gd name="connsiteX6" fmla="*/ 2291573 w 2356887"/>
              <a:gd name="connsiteY6" fmla="*/ 186612 h 774440"/>
              <a:gd name="connsiteX7" fmla="*/ 2338226 w 2356887"/>
              <a:gd name="connsiteY7" fmla="*/ 279918 h 774440"/>
              <a:gd name="connsiteX8" fmla="*/ 2291573 w 2356887"/>
              <a:gd name="connsiteY8" fmla="*/ 270587 h 774440"/>
              <a:gd name="connsiteX9" fmla="*/ 2291573 w 2356887"/>
              <a:gd name="connsiteY9" fmla="*/ 270587 h 774440"/>
              <a:gd name="connsiteX10" fmla="*/ 2328312 w 2356887"/>
              <a:gd name="connsiteY10" fmla="*/ 359070 h 774440"/>
              <a:gd name="connsiteX11" fmla="*/ 2292156 w 2356887"/>
              <a:gd name="connsiteY11" fmla="*/ 434032 h 774440"/>
              <a:gd name="connsiteX12" fmla="*/ 2310234 w 2356887"/>
              <a:gd name="connsiteY12" fmla="*/ 475861 h 774440"/>
              <a:gd name="connsiteX13" fmla="*/ 2321508 w 2356887"/>
              <a:gd name="connsiteY13" fmla="*/ 511443 h 774440"/>
              <a:gd name="connsiteX14" fmla="*/ 2291573 w 2356887"/>
              <a:gd name="connsiteY14" fmla="*/ 587828 h 774440"/>
              <a:gd name="connsiteX15" fmla="*/ 2322351 w 2356887"/>
              <a:gd name="connsiteY15" fmla="*/ 576443 h 774440"/>
              <a:gd name="connsiteX16" fmla="*/ 2263581 w 2356887"/>
              <a:gd name="connsiteY16" fmla="*/ 587828 h 774440"/>
              <a:gd name="connsiteX17" fmla="*/ 2300903 w 2356887"/>
              <a:gd name="connsiteY17" fmla="*/ 634481 h 774440"/>
              <a:gd name="connsiteX18" fmla="*/ 2323517 w 2356887"/>
              <a:gd name="connsiteY18" fmla="*/ 677340 h 774440"/>
              <a:gd name="connsiteX19" fmla="*/ 2356887 w 2356887"/>
              <a:gd name="connsiteY19" fmla="*/ 718457 h 774440"/>
              <a:gd name="connsiteX20" fmla="*/ 2310234 w 2356887"/>
              <a:gd name="connsiteY20" fmla="*/ 765110 h 774440"/>
              <a:gd name="connsiteX21" fmla="*/ 24234 w 2356887"/>
              <a:gd name="connsiteY21" fmla="*/ 774440 h 774440"/>
              <a:gd name="connsiteX22" fmla="*/ 24234 w 2356887"/>
              <a:gd name="connsiteY22" fmla="*/ 774440 h 774440"/>
              <a:gd name="connsiteX23" fmla="*/ 61556 w 2356887"/>
              <a:gd name="connsiteY23" fmla="*/ 690465 h 774440"/>
              <a:gd name="connsiteX24" fmla="*/ 80217 w 2356887"/>
              <a:gd name="connsiteY24" fmla="*/ 662473 h 774440"/>
              <a:gd name="connsiteX25" fmla="*/ 0 w 2356887"/>
              <a:gd name="connsiteY25" fmla="*/ 634482 h 774440"/>
              <a:gd name="connsiteX26" fmla="*/ 33564 w 2356887"/>
              <a:gd name="connsiteY26" fmla="*/ 615820 h 774440"/>
              <a:gd name="connsiteX27" fmla="*/ 5573 w 2356887"/>
              <a:gd name="connsiteY27" fmla="*/ 569167 h 774440"/>
              <a:gd name="connsiteX28" fmla="*/ 61556 w 2356887"/>
              <a:gd name="connsiteY28" fmla="*/ 531844 h 774440"/>
              <a:gd name="connsiteX29" fmla="*/ 39331 w 2356887"/>
              <a:gd name="connsiteY29" fmla="*/ 505593 h 774440"/>
              <a:gd name="connsiteX30" fmla="*/ 22096 w 2356887"/>
              <a:gd name="connsiteY30" fmla="*/ 409518 h 774440"/>
              <a:gd name="connsiteX31" fmla="*/ 73479 w 2356887"/>
              <a:gd name="connsiteY31" fmla="*/ 334875 h 774440"/>
              <a:gd name="connsiteX32" fmla="*/ 35379 w 2356887"/>
              <a:gd name="connsiteY32" fmla="*/ 341438 h 774440"/>
              <a:gd name="connsiteX33" fmla="*/ 66934 w 2356887"/>
              <a:gd name="connsiteY33" fmla="*/ 253667 h 774440"/>
              <a:gd name="connsiteX34" fmla="*/ 31037 w 2356887"/>
              <a:gd name="connsiteY34" fmla="*/ 194915 h 774440"/>
              <a:gd name="connsiteX35" fmla="*/ 80217 w 2356887"/>
              <a:gd name="connsiteY35" fmla="*/ 195942 h 774440"/>
              <a:gd name="connsiteX36" fmla="*/ 63759 w 2356887"/>
              <a:gd name="connsiteY36" fmla="*/ 126832 h 774440"/>
              <a:gd name="connsiteX37" fmla="*/ 80217 w 2356887"/>
              <a:gd name="connsiteY37" fmla="*/ 93306 h 774440"/>
              <a:gd name="connsiteX38" fmla="*/ 80217 w 2356887"/>
              <a:gd name="connsiteY38" fmla="*/ 93306 h 774440"/>
              <a:gd name="connsiteX39" fmla="*/ 80217 w 2356887"/>
              <a:gd name="connsiteY39" fmla="*/ 93306 h 774440"/>
              <a:gd name="connsiteX40" fmla="*/ 24234 w 2356887"/>
              <a:gd name="connsiteY40" fmla="*/ 74644 h 774440"/>
              <a:gd name="connsiteX41" fmla="*/ 52226 w 2356887"/>
              <a:gd name="connsiteY41" fmla="*/ 65314 h 774440"/>
              <a:gd name="connsiteX42" fmla="*/ 31556 w 2356887"/>
              <a:gd name="connsiteY42" fmla="*/ 9331 h 774440"/>
              <a:gd name="connsiteX43" fmla="*/ 574740 w 2356887"/>
              <a:gd name="connsiteY43" fmla="*/ 0 h 774440"/>
              <a:gd name="connsiteX0" fmla="*/ 574740 w 2356887"/>
              <a:gd name="connsiteY0" fmla="*/ 0 h 774440"/>
              <a:gd name="connsiteX1" fmla="*/ 2347556 w 2356887"/>
              <a:gd name="connsiteY1" fmla="*/ 0 h 774440"/>
              <a:gd name="connsiteX2" fmla="*/ 2291573 w 2356887"/>
              <a:gd name="connsiteY2" fmla="*/ 74644 h 774440"/>
              <a:gd name="connsiteX3" fmla="*/ 2291573 w 2356887"/>
              <a:gd name="connsiteY3" fmla="*/ 74644 h 774440"/>
              <a:gd name="connsiteX4" fmla="*/ 2282242 w 2356887"/>
              <a:gd name="connsiteY4" fmla="*/ 111967 h 774440"/>
              <a:gd name="connsiteX5" fmla="*/ 2337837 w 2356887"/>
              <a:gd name="connsiteY5" fmla="*/ 141699 h 774440"/>
              <a:gd name="connsiteX6" fmla="*/ 2291573 w 2356887"/>
              <a:gd name="connsiteY6" fmla="*/ 186612 h 774440"/>
              <a:gd name="connsiteX7" fmla="*/ 2338226 w 2356887"/>
              <a:gd name="connsiteY7" fmla="*/ 279918 h 774440"/>
              <a:gd name="connsiteX8" fmla="*/ 2291573 w 2356887"/>
              <a:gd name="connsiteY8" fmla="*/ 270587 h 774440"/>
              <a:gd name="connsiteX9" fmla="*/ 2291573 w 2356887"/>
              <a:gd name="connsiteY9" fmla="*/ 270587 h 774440"/>
              <a:gd name="connsiteX10" fmla="*/ 2328312 w 2356887"/>
              <a:gd name="connsiteY10" fmla="*/ 359070 h 774440"/>
              <a:gd name="connsiteX11" fmla="*/ 2292156 w 2356887"/>
              <a:gd name="connsiteY11" fmla="*/ 434032 h 774440"/>
              <a:gd name="connsiteX12" fmla="*/ 2310234 w 2356887"/>
              <a:gd name="connsiteY12" fmla="*/ 475861 h 774440"/>
              <a:gd name="connsiteX13" fmla="*/ 2321508 w 2356887"/>
              <a:gd name="connsiteY13" fmla="*/ 511443 h 774440"/>
              <a:gd name="connsiteX14" fmla="*/ 2291573 w 2356887"/>
              <a:gd name="connsiteY14" fmla="*/ 587828 h 774440"/>
              <a:gd name="connsiteX15" fmla="*/ 2322351 w 2356887"/>
              <a:gd name="connsiteY15" fmla="*/ 576443 h 774440"/>
              <a:gd name="connsiteX16" fmla="*/ 2263581 w 2356887"/>
              <a:gd name="connsiteY16" fmla="*/ 587828 h 774440"/>
              <a:gd name="connsiteX17" fmla="*/ 2300903 w 2356887"/>
              <a:gd name="connsiteY17" fmla="*/ 634481 h 774440"/>
              <a:gd name="connsiteX18" fmla="*/ 2323517 w 2356887"/>
              <a:gd name="connsiteY18" fmla="*/ 677340 h 774440"/>
              <a:gd name="connsiteX19" fmla="*/ 2356887 w 2356887"/>
              <a:gd name="connsiteY19" fmla="*/ 718457 h 774440"/>
              <a:gd name="connsiteX20" fmla="*/ 2310234 w 2356887"/>
              <a:gd name="connsiteY20" fmla="*/ 765110 h 774440"/>
              <a:gd name="connsiteX21" fmla="*/ 24234 w 2356887"/>
              <a:gd name="connsiteY21" fmla="*/ 774440 h 774440"/>
              <a:gd name="connsiteX22" fmla="*/ 24234 w 2356887"/>
              <a:gd name="connsiteY22" fmla="*/ 774440 h 774440"/>
              <a:gd name="connsiteX23" fmla="*/ 61556 w 2356887"/>
              <a:gd name="connsiteY23" fmla="*/ 690465 h 774440"/>
              <a:gd name="connsiteX24" fmla="*/ 80217 w 2356887"/>
              <a:gd name="connsiteY24" fmla="*/ 662473 h 774440"/>
              <a:gd name="connsiteX25" fmla="*/ 0 w 2356887"/>
              <a:gd name="connsiteY25" fmla="*/ 634482 h 774440"/>
              <a:gd name="connsiteX26" fmla="*/ 33564 w 2356887"/>
              <a:gd name="connsiteY26" fmla="*/ 615820 h 774440"/>
              <a:gd name="connsiteX27" fmla="*/ 5573 w 2356887"/>
              <a:gd name="connsiteY27" fmla="*/ 569167 h 774440"/>
              <a:gd name="connsiteX28" fmla="*/ 61556 w 2356887"/>
              <a:gd name="connsiteY28" fmla="*/ 531844 h 774440"/>
              <a:gd name="connsiteX29" fmla="*/ 39331 w 2356887"/>
              <a:gd name="connsiteY29" fmla="*/ 505593 h 774440"/>
              <a:gd name="connsiteX30" fmla="*/ 22096 w 2356887"/>
              <a:gd name="connsiteY30" fmla="*/ 409518 h 774440"/>
              <a:gd name="connsiteX31" fmla="*/ 73479 w 2356887"/>
              <a:gd name="connsiteY31" fmla="*/ 334875 h 774440"/>
              <a:gd name="connsiteX32" fmla="*/ 35379 w 2356887"/>
              <a:gd name="connsiteY32" fmla="*/ 341438 h 774440"/>
              <a:gd name="connsiteX33" fmla="*/ 66934 w 2356887"/>
              <a:gd name="connsiteY33" fmla="*/ 253667 h 774440"/>
              <a:gd name="connsiteX34" fmla="*/ 31037 w 2356887"/>
              <a:gd name="connsiteY34" fmla="*/ 194915 h 774440"/>
              <a:gd name="connsiteX35" fmla="*/ 80217 w 2356887"/>
              <a:gd name="connsiteY35" fmla="*/ 195942 h 774440"/>
              <a:gd name="connsiteX36" fmla="*/ 63759 w 2356887"/>
              <a:gd name="connsiteY36" fmla="*/ 126832 h 774440"/>
              <a:gd name="connsiteX37" fmla="*/ 80217 w 2356887"/>
              <a:gd name="connsiteY37" fmla="*/ 93306 h 774440"/>
              <a:gd name="connsiteX38" fmla="*/ 80217 w 2356887"/>
              <a:gd name="connsiteY38" fmla="*/ 93306 h 774440"/>
              <a:gd name="connsiteX39" fmla="*/ 80217 w 2356887"/>
              <a:gd name="connsiteY39" fmla="*/ 93306 h 774440"/>
              <a:gd name="connsiteX40" fmla="*/ 24234 w 2356887"/>
              <a:gd name="connsiteY40" fmla="*/ 74644 h 774440"/>
              <a:gd name="connsiteX41" fmla="*/ 52226 w 2356887"/>
              <a:gd name="connsiteY41" fmla="*/ 65314 h 774440"/>
              <a:gd name="connsiteX42" fmla="*/ 31556 w 2356887"/>
              <a:gd name="connsiteY42" fmla="*/ 9331 h 774440"/>
              <a:gd name="connsiteX43" fmla="*/ 574740 w 2356887"/>
              <a:gd name="connsiteY43" fmla="*/ 0 h 774440"/>
              <a:gd name="connsiteX0" fmla="*/ 574740 w 2356887"/>
              <a:gd name="connsiteY0" fmla="*/ 0 h 774440"/>
              <a:gd name="connsiteX1" fmla="*/ 2347556 w 2356887"/>
              <a:gd name="connsiteY1" fmla="*/ 0 h 774440"/>
              <a:gd name="connsiteX2" fmla="*/ 2291573 w 2356887"/>
              <a:gd name="connsiteY2" fmla="*/ 74644 h 774440"/>
              <a:gd name="connsiteX3" fmla="*/ 2291573 w 2356887"/>
              <a:gd name="connsiteY3" fmla="*/ 74644 h 774440"/>
              <a:gd name="connsiteX4" fmla="*/ 2326692 w 2356887"/>
              <a:gd name="connsiteY4" fmla="*/ 111966 h 774440"/>
              <a:gd name="connsiteX5" fmla="*/ 2337837 w 2356887"/>
              <a:gd name="connsiteY5" fmla="*/ 141699 h 774440"/>
              <a:gd name="connsiteX6" fmla="*/ 2291573 w 2356887"/>
              <a:gd name="connsiteY6" fmla="*/ 186612 h 774440"/>
              <a:gd name="connsiteX7" fmla="*/ 2338226 w 2356887"/>
              <a:gd name="connsiteY7" fmla="*/ 279918 h 774440"/>
              <a:gd name="connsiteX8" fmla="*/ 2291573 w 2356887"/>
              <a:gd name="connsiteY8" fmla="*/ 270587 h 774440"/>
              <a:gd name="connsiteX9" fmla="*/ 2291573 w 2356887"/>
              <a:gd name="connsiteY9" fmla="*/ 270587 h 774440"/>
              <a:gd name="connsiteX10" fmla="*/ 2328312 w 2356887"/>
              <a:gd name="connsiteY10" fmla="*/ 359070 h 774440"/>
              <a:gd name="connsiteX11" fmla="*/ 2292156 w 2356887"/>
              <a:gd name="connsiteY11" fmla="*/ 434032 h 774440"/>
              <a:gd name="connsiteX12" fmla="*/ 2310234 w 2356887"/>
              <a:gd name="connsiteY12" fmla="*/ 475861 h 774440"/>
              <a:gd name="connsiteX13" fmla="*/ 2321508 w 2356887"/>
              <a:gd name="connsiteY13" fmla="*/ 511443 h 774440"/>
              <a:gd name="connsiteX14" fmla="*/ 2291573 w 2356887"/>
              <a:gd name="connsiteY14" fmla="*/ 587828 h 774440"/>
              <a:gd name="connsiteX15" fmla="*/ 2322351 w 2356887"/>
              <a:gd name="connsiteY15" fmla="*/ 576443 h 774440"/>
              <a:gd name="connsiteX16" fmla="*/ 2263581 w 2356887"/>
              <a:gd name="connsiteY16" fmla="*/ 587828 h 774440"/>
              <a:gd name="connsiteX17" fmla="*/ 2300903 w 2356887"/>
              <a:gd name="connsiteY17" fmla="*/ 634481 h 774440"/>
              <a:gd name="connsiteX18" fmla="*/ 2323517 w 2356887"/>
              <a:gd name="connsiteY18" fmla="*/ 677340 h 774440"/>
              <a:gd name="connsiteX19" fmla="*/ 2356887 w 2356887"/>
              <a:gd name="connsiteY19" fmla="*/ 718457 h 774440"/>
              <a:gd name="connsiteX20" fmla="*/ 2310234 w 2356887"/>
              <a:gd name="connsiteY20" fmla="*/ 765110 h 774440"/>
              <a:gd name="connsiteX21" fmla="*/ 24234 w 2356887"/>
              <a:gd name="connsiteY21" fmla="*/ 774440 h 774440"/>
              <a:gd name="connsiteX22" fmla="*/ 24234 w 2356887"/>
              <a:gd name="connsiteY22" fmla="*/ 774440 h 774440"/>
              <a:gd name="connsiteX23" fmla="*/ 61556 w 2356887"/>
              <a:gd name="connsiteY23" fmla="*/ 690465 h 774440"/>
              <a:gd name="connsiteX24" fmla="*/ 80217 w 2356887"/>
              <a:gd name="connsiteY24" fmla="*/ 662473 h 774440"/>
              <a:gd name="connsiteX25" fmla="*/ 0 w 2356887"/>
              <a:gd name="connsiteY25" fmla="*/ 634482 h 774440"/>
              <a:gd name="connsiteX26" fmla="*/ 33564 w 2356887"/>
              <a:gd name="connsiteY26" fmla="*/ 615820 h 774440"/>
              <a:gd name="connsiteX27" fmla="*/ 5573 w 2356887"/>
              <a:gd name="connsiteY27" fmla="*/ 569167 h 774440"/>
              <a:gd name="connsiteX28" fmla="*/ 61556 w 2356887"/>
              <a:gd name="connsiteY28" fmla="*/ 531844 h 774440"/>
              <a:gd name="connsiteX29" fmla="*/ 39331 w 2356887"/>
              <a:gd name="connsiteY29" fmla="*/ 505593 h 774440"/>
              <a:gd name="connsiteX30" fmla="*/ 22096 w 2356887"/>
              <a:gd name="connsiteY30" fmla="*/ 409518 h 774440"/>
              <a:gd name="connsiteX31" fmla="*/ 73479 w 2356887"/>
              <a:gd name="connsiteY31" fmla="*/ 334875 h 774440"/>
              <a:gd name="connsiteX32" fmla="*/ 35379 w 2356887"/>
              <a:gd name="connsiteY32" fmla="*/ 341438 h 774440"/>
              <a:gd name="connsiteX33" fmla="*/ 66934 w 2356887"/>
              <a:gd name="connsiteY33" fmla="*/ 253667 h 774440"/>
              <a:gd name="connsiteX34" fmla="*/ 31037 w 2356887"/>
              <a:gd name="connsiteY34" fmla="*/ 194915 h 774440"/>
              <a:gd name="connsiteX35" fmla="*/ 80217 w 2356887"/>
              <a:gd name="connsiteY35" fmla="*/ 195942 h 774440"/>
              <a:gd name="connsiteX36" fmla="*/ 63759 w 2356887"/>
              <a:gd name="connsiteY36" fmla="*/ 126832 h 774440"/>
              <a:gd name="connsiteX37" fmla="*/ 80217 w 2356887"/>
              <a:gd name="connsiteY37" fmla="*/ 93306 h 774440"/>
              <a:gd name="connsiteX38" fmla="*/ 80217 w 2356887"/>
              <a:gd name="connsiteY38" fmla="*/ 93306 h 774440"/>
              <a:gd name="connsiteX39" fmla="*/ 80217 w 2356887"/>
              <a:gd name="connsiteY39" fmla="*/ 93306 h 774440"/>
              <a:gd name="connsiteX40" fmla="*/ 24234 w 2356887"/>
              <a:gd name="connsiteY40" fmla="*/ 74644 h 774440"/>
              <a:gd name="connsiteX41" fmla="*/ 52226 w 2356887"/>
              <a:gd name="connsiteY41" fmla="*/ 65314 h 774440"/>
              <a:gd name="connsiteX42" fmla="*/ 31556 w 2356887"/>
              <a:gd name="connsiteY42" fmla="*/ 9331 h 774440"/>
              <a:gd name="connsiteX43" fmla="*/ 574740 w 2356887"/>
              <a:gd name="connsiteY43" fmla="*/ 0 h 774440"/>
              <a:gd name="connsiteX0" fmla="*/ 574740 w 2356887"/>
              <a:gd name="connsiteY0" fmla="*/ 0 h 774440"/>
              <a:gd name="connsiteX1" fmla="*/ 2347556 w 2356887"/>
              <a:gd name="connsiteY1" fmla="*/ 0 h 774440"/>
              <a:gd name="connsiteX2" fmla="*/ 2291573 w 2356887"/>
              <a:gd name="connsiteY2" fmla="*/ 74644 h 774440"/>
              <a:gd name="connsiteX3" fmla="*/ 2291573 w 2356887"/>
              <a:gd name="connsiteY3" fmla="*/ 74644 h 774440"/>
              <a:gd name="connsiteX4" fmla="*/ 2326692 w 2356887"/>
              <a:gd name="connsiteY4" fmla="*/ 111966 h 774440"/>
              <a:gd name="connsiteX5" fmla="*/ 2337837 w 2356887"/>
              <a:gd name="connsiteY5" fmla="*/ 141699 h 774440"/>
              <a:gd name="connsiteX6" fmla="*/ 2291573 w 2356887"/>
              <a:gd name="connsiteY6" fmla="*/ 186612 h 774440"/>
              <a:gd name="connsiteX7" fmla="*/ 2338226 w 2356887"/>
              <a:gd name="connsiteY7" fmla="*/ 279918 h 774440"/>
              <a:gd name="connsiteX8" fmla="*/ 2291573 w 2356887"/>
              <a:gd name="connsiteY8" fmla="*/ 270587 h 774440"/>
              <a:gd name="connsiteX9" fmla="*/ 2291573 w 2356887"/>
              <a:gd name="connsiteY9" fmla="*/ 270587 h 774440"/>
              <a:gd name="connsiteX10" fmla="*/ 2328312 w 2356887"/>
              <a:gd name="connsiteY10" fmla="*/ 359070 h 774440"/>
              <a:gd name="connsiteX11" fmla="*/ 2292156 w 2356887"/>
              <a:gd name="connsiteY11" fmla="*/ 434032 h 774440"/>
              <a:gd name="connsiteX12" fmla="*/ 2310234 w 2356887"/>
              <a:gd name="connsiteY12" fmla="*/ 475861 h 774440"/>
              <a:gd name="connsiteX13" fmla="*/ 2321508 w 2356887"/>
              <a:gd name="connsiteY13" fmla="*/ 511443 h 774440"/>
              <a:gd name="connsiteX14" fmla="*/ 2291573 w 2356887"/>
              <a:gd name="connsiteY14" fmla="*/ 587828 h 774440"/>
              <a:gd name="connsiteX15" fmla="*/ 2319176 w 2356887"/>
              <a:gd name="connsiteY15" fmla="*/ 550192 h 774440"/>
              <a:gd name="connsiteX16" fmla="*/ 2263581 w 2356887"/>
              <a:gd name="connsiteY16" fmla="*/ 587828 h 774440"/>
              <a:gd name="connsiteX17" fmla="*/ 2300903 w 2356887"/>
              <a:gd name="connsiteY17" fmla="*/ 634481 h 774440"/>
              <a:gd name="connsiteX18" fmla="*/ 2323517 w 2356887"/>
              <a:gd name="connsiteY18" fmla="*/ 677340 h 774440"/>
              <a:gd name="connsiteX19" fmla="*/ 2356887 w 2356887"/>
              <a:gd name="connsiteY19" fmla="*/ 718457 h 774440"/>
              <a:gd name="connsiteX20" fmla="*/ 2310234 w 2356887"/>
              <a:gd name="connsiteY20" fmla="*/ 765110 h 774440"/>
              <a:gd name="connsiteX21" fmla="*/ 24234 w 2356887"/>
              <a:gd name="connsiteY21" fmla="*/ 774440 h 774440"/>
              <a:gd name="connsiteX22" fmla="*/ 24234 w 2356887"/>
              <a:gd name="connsiteY22" fmla="*/ 774440 h 774440"/>
              <a:gd name="connsiteX23" fmla="*/ 61556 w 2356887"/>
              <a:gd name="connsiteY23" fmla="*/ 690465 h 774440"/>
              <a:gd name="connsiteX24" fmla="*/ 80217 w 2356887"/>
              <a:gd name="connsiteY24" fmla="*/ 662473 h 774440"/>
              <a:gd name="connsiteX25" fmla="*/ 0 w 2356887"/>
              <a:gd name="connsiteY25" fmla="*/ 634482 h 774440"/>
              <a:gd name="connsiteX26" fmla="*/ 33564 w 2356887"/>
              <a:gd name="connsiteY26" fmla="*/ 615820 h 774440"/>
              <a:gd name="connsiteX27" fmla="*/ 5573 w 2356887"/>
              <a:gd name="connsiteY27" fmla="*/ 569167 h 774440"/>
              <a:gd name="connsiteX28" fmla="*/ 61556 w 2356887"/>
              <a:gd name="connsiteY28" fmla="*/ 531844 h 774440"/>
              <a:gd name="connsiteX29" fmla="*/ 39331 w 2356887"/>
              <a:gd name="connsiteY29" fmla="*/ 505593 h 774440"/>
              <a:gd name="connsiteX30" fmla="*/ 22096 w 2356887"/>
              <a:gd name="connsiteY30" fmla="*/ 409518 h 774440"/>
              <a:gd name="connsiteX31" fmla="*/ 73479 w 2356887"/>
              <a:gd name="connsiteY31" fmla="*/ 334875 h 774440"/>
              <a:gd name="connsiteX32" fmla="*/ 35379 w 2356887"/>
              <a:gd name="connsiteY32" fmla="*/ 341438 h 774440"/>
              <a:gd name="connsiteX33" fmla="*/ 66934 w 2356887"/>
              <a:gd name="connsiteY33" fmla="*/ 253667 h 774440"/>
              <a:gd name="connsiteX34" fmla="*/ 31037 w 2356887"/>
              <a:gd name="connsiteY34" fmla="*/ 194915 h 774440"/>
              <a:gd name="connsiteX35" fmla="*/ 80217 w 2356887"/>
              <a:gd name="connsiteY35" fmla="*/ 195942 h 774440"/>
              <a:gd name="connsiteX36" fmla="*/ 63759 w 2356887"/>
              <a:gd name="connsiteY36" fmla="*/ 126832 h 774440"/>
              <a:gd name="connsiteX37" fmla="*/ 80217 w 2356887"/>
              <a:gd name="connsiteY37" fmla="*/ 93306 h 774440"/>
              <a:gd name="connsiteX38" fmla="*/ 80217 w 2356887"/>
              <a:gd name="connsiteY38" fmla="*/ 93306 h 774440"/>
              <a:gd name="connsiteX39" fmla="*/ 80217 w 2356887"/>
              <a:gd name="connsiteY39" fmla="*/ 93306 h 774440"/>
              <a:gd name="connsiteX40" fmla="*/ 24234 w 2356887"/>
              <a:gd name="connsiteY40" fmla="*/ 74644 h 774440"/>
              <a:gd name="connsiteX41" fmla="*/ 52226 w 2356887"/>
              <a:gd name="connsiteY41" fmla="*/ 65314 h 774440"/>
              <a:gd name="connsiteX42" fmla="*/ 31556 w 2356887"/>
              <a:gd name="connsiteY42" fmla="*/ 9331 h 774440"/>
              <a:gd name="connsiteX43" fmla="*/ 574740 w 2356887"/>
              <a:gd name="connsiteY43" fmla="*/ 0 h 774440"/>
              <a:gd name="connsiteX0" fmla="*/ 574740 w 2356887"/>
              <a:gd name="connsiteY0" fmla="*/ 0 h 774440"/>
              <a:gd name="connsiteX1" fmla="*/ 2347556 w 2356887"/>
              <a:gd name="connsiteY1" fmla="*/ 0 h 774440"/>
              <a:gd name="connsiteX2" fmla="*/ 2291573 w 2356887"/>
              <a:gd name="connsiteY2" fmla="*/ 74644 h 774440"/>
              <a:gd name="connsiteX3" fmla="*/ 2291573 w 2356887"/>
              <a:gd name="connsiteY3" fmla="*/ 74644 h 774440"/>
              <a:gd name="connsiteX4" fmla="*/ 2326692 w 2356887"/>
              <a:gd name="connsiteY4" fmla="*/ 111966 h 774440"/>
              <a:gd name="connsiteX5" fmla="*/ 2337837 w 2356887"/>
              <a:gd name="connsiteY5" fmla="*/ 141699 h 774440"/>
              <a:gd name="connsiteX6" fmla="*/ 2291573 w 2356887"/>
              <a:gd name="connsiteY6" fmla="*/ 186612 h 774440"/>
              <a:gd name="connsiteX7" fmla="*/ 2338226 w 2356887"/>
              <a:gd name="connsiteY7" fmla="*/ 279918 h 774440"/>
              <a:gd name="connsiteX8" fmla="*/ 2291573 w 2356887"/>
              <a:gd name="connsiteY8" fmla="*/ 270587 h 774440"/>
              <a:gd name="connsiteX9" fmla="*/ 2291573 w 2356887"/>
              <a:gd name="connsiteY9" fmla="*/ 270587 h 774440"/>
              <a:gd name="connsiteX10" fmla="*/ 2328312 w 2356887"/>
              <a:gd name="connsiteY10" fmla="*/ 359070 h 774440"/>
              <a:gd name="connsiteX11" fmla="*/ 2292156 w 2356887"/>
              <a:gd name="connsiteY11" fmla="*/ 434032 h 774440"/>
              <a:gd name="connsiteX12" fmla="*/ 2310234 w 2356887"/>
              <a:gd name="connsiteY12" fmla="*/ 475861 h 774440"/>
              <a:gd name="connsiteX13" fmla="*/ 2321508 w 2356887"/>
              <a:gd name="connsiteY13" fmla="*/ 511443 h 774440"/>
              <a:gd name="connsiteX14" fmla="*/ 2291573 w 2356887"/>
              <a:gd name="connsiteY14" fmla="*/ 587828 h 774440"/>
              <a:gd name="connsiteX15" fmla="*/ 2319176 w 2356887"/>
              <a:gd name="connsiteY15" fmla="*/ 550192 h 774440"/>
              <a:gd name="connsiteX16" fmla="*/ 2320731 w 2356887"/>
              <a:gd name="connsiteY16" fmla="*/ 594391 h 774440"/>
              <a:gd name="connsiteX17" fmla="*/ 2300903 w 2356887"/>
              <a:gd name="connsiteY17" fmla="*/ 634481 h 774440"/>
              <a:gd name="connsiteX18" fmla="*/ 2323517 w 2356887"/>
              <a:gd name="connsiteY18" fmla="*/ 677340 h 774440"/>
              <a:gd name="connsiteX19" fmla="*/ 2356887 w 2356887"/>
              <a:gd name="connsiteY19" fmla="*/ 718457 h 774440"/>
              <a:gd name="connsiteX20" fmla="*/ 2310234 w 2356887"/>
              <a:gd name="connsiteY20" fmla="*/ 765110 h 774440"/>
              <a:gd name="connsiteX21" fmla="*/ 24234 w 2356887"/>
              <a:gd name="connsiteY21" fmla="*/ 774440 h 774440"/>
              <a:gd name="connsiteX22" fmla="*/ 24234 w 2356887"/>
              <a:gd name="connsiteY22" fmla="*/ 774440 h 774440"/>
              <a:gd name="connsiteX23" fmla="*/ 61556 w 2356887"/>
              <a:gd name="connsiteY23" fmla="*/ 690465 h 774440"/>
              <a:gd name="connsiteX24" fmla="*/ 80217 w 2356887"/>
              <a:gd name="connsiteY24" fmla="*/ 662473 h 774440"/>
              <a:gd name="connsiteX25" fmla="*/ 0 w 2356887"/>
              <a:gd name="connsiteY25" fmla="*/ 634482 h 774440"/>
              <a:gd name="connsiteX26" fmla="*/ 33564 w 2356887"/>
              <a:gd name="connsiteY26" fmla="*/ 615820 h 774440"/>
              <a:gd name="connsiteX27" fmla="*/ 5573 w 2356887"/>
              <a:gd name="connsiteY27" fmla="*/ 569167 h 774440"/>
              <a:gd name="connsiteX28" fmla="*/ 61556 w 2356887"/>
              <a:gd name="connsiteY28" fmla="*/ 531844 h 774440"/>
              <a:gd name="connsiteX29" fmla="*/ 39331 w 2356887"/>
              <a:gd name="connsiteY29" fmla="*/ 505593 h 774440"/>
              <a:gd name="connsiteX30" fmla="*/ 22096 w 2356887"/>
              <a:gd name="connsiteY30" fmla="*/ 409518 h 774440"/>
              <a:gd name="connsiteX31" fmla="*/ 73479 w 2356887"/>
              <a:gd name="connsiteY31" fmla="*/ 334875 h 774440"/>
              <a:gd name="connsiteX32" fmla="*/ 35379 w 2356887"/>
              <a:gd name="connsiteY32" fmla="*/ 341438 h 774440"/>
              <a:gd name="connsiteX33" fmla="*/ 66934 w 2356887"/>
              <a:gd name="connsiteY33" fmla="*/ 253667 h 774440"/>
              <a:gd name="connsiteX34" fmla="*/ 31037 w 2356887"/>
              <a:gd name="connsiteY34" fmla="*/ 194915 h 774440"/>
              <a:gd name="connsiteX35" fmla="*/ 80217 w 2356887"/>
              <a:gd name="connsiteY35" fmla="*/ 195942 h 774440"/>
              <a:gd name="connsiteX36" fmla="*/ 63759 w 2356887"/>
              <a:gd name="connsiteY36" fmla="*/ 126832 h 774440"/>
              <a:gd name="connsiteX37" fmla="*/ 80217 w 2356887"/>
              <a:gd name="connsiteY37" fmla="*/ 93306 h 774440"/>
              <a:gd name="connsiteX38" fmla="*/ 80217 w 2356887"/>
              <a:gd name="connsiteY38" fmla="*/ 93306 h 774440"/>
              <a:gd name="connsiteX39" fmla="*/ 80217 w 2356887"/>
              <a:gd name="connsiteY39" fmla="*/ 93306 h 774440"/>
              <a:gd name="connsiteX40" fmla="*/ 24234 w 2356887"/>
              <a:gd name="connsiteY40" fmla="*/ 74644 h 774440"/>
              <a:gd name="connsiteX41" fmla="*/ 52226 w 2356887"/>
              <a:gd name="connsiteY41" fmla="*/ 65314 h 774440"/>
              <a:gd name="connsiteX42" fmla="*/ 31556 w 2356887"/>
              <a:gd name="connsiteY42" fmla="*/ 9331 h 774440"/>
              <a:gd name="connsiteX43" fmla="*/ 574740 w 2356887"/>
              <a:gd name="connsiteY43" fmla="*/ 0 h 77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356887" h="774440">
                <a:moveTo>
                  <a:pt x="574740" y="0"/>
                </a:moveTo>
                <a:lnTo>
                  <a:pt x="2347556" y="0"/>
                </a:lnTo>
                <a:lnTo>
                  <a:pt x="2291573" y="74644"/>
                </a:lnTo>
                <a:lnTo>
                  <a:pt x="2291573" y="74644"/>
                </a:lnTo>
                <a:lnTo>
                  <a:pt x="2326692" y="111966"/>
                </a:lnTo>
                <a:lnTo>
                  <a:pt x="2337837" y="141699"/>
                </a:lnTo>
                <a:lnTo>
                  <a:pt x="2291573" y="186612"/>
                </a:lnTo>
                <a:lnTo>
                  <a:pt x="2338226" y="279918"/>
                </a:lnTo>
                <a:lnTo>
                  <a:pt x="2291573" y="270587"/>
                </a:lnTo>
                <a:lnTo>
                  <a:pt x="2291573" y="270587"/>
                </a:lnTo>
                <a:lnTo>
                  <a:pt x="2328312" y="359070"/>
                </a:lnTo>
                <a:lnTo>
                  <a:pt x="2292156" y="434032"/>
                </a:lnTo>
                <a:lnTo>
                  <a:pt x="2310234" y="475861"/>
                </a:lnTo>
                <a:lnTo>
                  <a:pt x="2321508" y="511443"/>
                </a:lnTo>
                <a:lnTo>
                  <a:pt x="2291573" y="587828"/>
                </a:lnTo>
                <a:lnTo>
                  <a:pt x="2319176" y="550192"/>
                </a:lnTo>
                <a:cubicBezTo>
                  <a:pt x="2319694" y="564925"/>
                  <a:pt x="2320213" y="579658"/>
                  <a:pt x="2320731" y="594391"/>
                </a:cubicBezTo>
                <a:lnTo>
                  <a:pt x="2300903" y="634481"/>
                </a:lnTo>
                <a:lnTo>
                  <a:pt x="2323517" y="677340"/>
                </a:lnTo>
                <a:lnTo>
                  <a:pt x="2356887" y="718457"/>
                </a:lnTo>
                <a:lnTo>
                  <a:pt x="2310234" y="765110"/>
                </a:lnTo>
                <a:lnTo>
                  <a:pt x="24234" y="774440"/>
                </a:lnTo>
                <a:lnTo>
                  <a:pt x="24234" y="774440"/>
                </a:lnTo>
                <a:lnTo>
                  <a:pt x="61556" y="690465"/>
                </a:lnTo>
                <a:lnTo>
                  <a:pt x="80217" y="662473"/>
                </a:lnTo>
                <a:lnTo>
                  <a:pt x="0" y="634482"/>
                </a:lnTo>
                <a:lnTo>
                  <a:pt x="33564" y="615820"/>
                </a:lnTo>
                <a:lnTo>
                  <a:pt x="5573" y="569167"/>
                </a:lnTo>
                <a:lnTo>
                  <a:pt x="61556" y="531844"/>
                </a:lnTo>
                <a:lnTo>
                  <a:pt x="39331" y="505593"/>
                </a:lnTo>
                <a:lnTo>
                  <a:pt x="22096" y="409518"/>
                </a:lnTo>
                <a:lnTo>
                  <a:pt x="73479" y="334875"/>
                </a:lnTo>
                <a:lnTo>
                  <a:pt x="35379" y="341438"/>
                </a:lnTo>
                <a:lnTo>
                  <a:pt x="66934" y="253667"/>
                </a:lnTo>
                <a:lnTo>
                  <a:pt x="31037" y="194915"/>
                </a:lnTo>
                <a:lnTo>
                  <a:pt x="80217" y="195942"/>
                </a:lnTo>
                <a:lnTo>
                  <a:pt x="63759" y="126832"/>
                </a:lnTo>
                <a:lnTo>
                  <a:pt x="80217" y="93306"/>
                </a:lnTo>
                <a:lnTo>
                  <a:pt x="80217" y="93306"/>
                </a:lnTo>
                <a:lnTo>
                  <a:pt x="80217" y="93306"/>
                </a:lnTo>
                <a:lnTo>
                  <a:pt x="24234" y="74644"/>
                </a:lnTo>
                <a:lnTo>
                  <a:pt x="52226" y="65314"/>
                </a:lnTo>
                <a:lnTo>
                  <a:pt x="31556" y="9331"/>
                </a:lnTo>
                <a:lnTo>
                  <a:pt x="574740" y="0"/>
                </a:ln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DEEEEB8D-C7CF-4536-B765-6BA24487FCF1}"/>
              </a:ext>
            </a:extLst>
          </p:cNvPr>
          <p:cNvSpPr/>
          <p:nvPr/>
        </p:nvSpPr>
        <p:spPr>
          <a:xfrm rot="19410726">
            <a:off x="-59572" y="400712"/>
            <a:ext cx="1471216" cy="374659"/>
          </a:xfrm>
          <a:custGeom>
            <a:avLst/>
            <a:gdLst>
              <a:gd name="connsiteX0" fmla="*/ 606490 w 2388637"/>
              <a:gd name="connsiteY0" fmla="*/ 0 h 774440"/>
              <a:gd name="connsiteX1" fmla="*/ 2379306 w 2388637"/>
              <a:gd name="connsiteY1" fmla="*/ 0 h 774440"/>
              <a:gd name="connsiteX2" fmla="*/ 2323323 w 2388637"/>
              <a:gd name="connsiteY2" fmla="*/ 74644 h 774440"/>
              <a:gd name="connsiteX3" fmla="*/ 2323323 w 2388637"/>
              <a:gd name="connsiteY3" fmla="*/ 74644 h 774440"/>
              <a:gd name="connsiteX4" fmla="*/ 2313992 w 2388637"/>
              <a:gd name="connsiteY4" fmla="*/ 111967 h 774440"/>
              <a:gd name="connsiteX5" fmla="*/ 2388637 w 2388637"/>
              <a:gd name="connsiteY5" fmla="*/ 167951 h 774440"/>
              <a:gd name="connsiteX6" fmla="*/ 2323323 w 2388637"/>
              <a:gd name="connsiteY6" fmla="*/ 186612 h 774440"/>
              <a:gd name="connsiteX7" fmla="*/ 2369976 w 2388637"/>
              <a:gd name="connsiteY7" fmla="*/ 279918 h 774440"/>
              <a:gd name="connsiteX8" fmla="*/ 2323323 w 2388637"/>
              <a:gd name="connsiteY8" fmla="*/ 270587 h 774440"/>
              <a:gd name="connsiteX9" fmla="*/ 2323323 w 2388637"/>
              <a:gd name="connsiteY9" fmla="*/ 270587 h 774440"/>
              <a:gd name="connsiteX10" fmla="*/ 2388637 w 2388637"/>
              <a:gd name="connsiteY10" fmla="*/ 391885 h 774440"/>
              <a:gd name="connsiteX11" fmla="*/ 2295331 w 2388637"/>
              <a:gd name="connsiteY11" fmla="*/ 401216 h 774440"/>
              <a:gd name="connsiteX12" fmla="*/ 2341984 w 2388637"/>
              <a:gd name="connsiteY12" fmla="*/ 475861 h 774440"/>
              <a:gd name="connsiteX13" fmla="*/ 2258008 w 2388637"/>
              <a:gd name="connsiteY13" fmla="*/ 485191 h 774440"/>
              <a:gd name="connsiteX14" fmla="*/ 2323323 w 2388637"/>
              <a:gd name="connsiteY14" fmla="*/ 587828 h 774440"/>
              <a:gd name="connsiteX15" fmla="*/ 2369976 w 2388637"/>
              <a:gd name="connsiteY15" fmla="*/ 615820 h 774440"/>
              <a:gd name="connsiteX16" fmla="*/ 2295331 w 2388637"/>
              <a:gd name="connsiteY16" fmla="*/ 587828 h 774440"/>
              <a:gd name="connsiteX17" fmla="*/ 2332653 w 2388637"/>
              <a:gd name="connsiteY17" fmla="*/ 634481 h 774440"/>
              <a:gd name="connsiteX18" fmla="*/ 2313992 w 2388637"/>
              <a:gd name="connsiteY18" fmla="*/ 690465 h 774440"/>
              <a:gd name="connsiteX19" fmla="*/ 2388637 w 2388637"/>
              <a:gd name="connsiteY19" fmla="*/ 718457 h 774440"/>
              <a:gd name="connsiteX20" fmla="*/ 2341984 w 2388637"/>
              <a:gd name="connsiteY20" fmla="*/ 765110 h 774440"/>
              <a:gd name="connsiteX21" fmla="*/ 55984 w 2388637"/>
              <a:gd name="connsiteY21" fmla="*/ 774440 h 774440"/>
              <a:gd name="connsiteX22" fmla="*/ 55984 w 2388637"/>
              <a:gd name="connsiteY22" fmla="*/ 774440 h 774440"/>
              <a:gd name="connsiteX23" fmla="*/ 93306 w 2388637"/>
              <a:gd name="connsiteY23" fmla="*/ 690465 h 774440"/>
              <a:gd name="connsiteX24" fmla="*/ 111967 w 2388637"/>
              <a:gd name="connsiteY24" fmla="*/ 662473 h 774440"/>
              <a:gd name="connsiteX25" fmla="*/ 0 w 2388637"/>
              <a:gd name="connsiteY25" fmla="*/ 634481 h 774440"/>
              <a:gd name="connsiteX26" fmla="*/ 65314 w 2388637"/>
              <a:gd name="connsiteY26" fmla="*/ 615820 h 774440"/>
              <a:gd name="connsiteX27" fmla="*/ 37323 w 2388637"/>
              <a:gd name="connsiteY27" fmla="*/ 569167 h 774440"/>
              <a:gd name="connsiteX28" fmla="*/ 93306 w 2388637"/>
              <a:gd name="connsiteY28" fmla="*/ 531844 h 774440"/>
              <a:gd name="connsiteX29" fmla="*/ 93306 w 2388637"/>
              <a:gd name="connsiteY29" fmla="*/ 531844 h 774440"/>
              <a:gd name="connsiteX30" fmla="*/ 158621 w 2388637"/>
              <a:gd name="connsiteY30" fmla="*/ 429208 h 774440"/>
              <a:gd name="connsiteX31" fmla="*/ 130629 w 2388637"/>
              <a:gd name="connsiteY31" fmla="*/ 354563 h 774440"/>
              <a:gd name="connsiteX32" fmla="*/ 130629 w 2388637"/>
              <a:gd name="connsiteY32" fmla="*/ 354563 h 774440"/>
              <a:gd name="connsiteX33" fmla="*/ 139959 w 2388637"/>
              <a:gd name="connsiteY33" fmla="*/ 279918 h 774440"/>
              <a:gd name="connsiteX34" fmla="*/ 186612 w 2388637"/>
              <a:gd name="connsiteY34" fmla="*/ 214604 h 774440"/>
              <a:gd name="connsiteX35" fmla="*/ 111967 w 2388637"/>
              <a:gd name="connsiteY35" fmla="*/ 195942 h 774440"/>
              <a:gd name="connsiteX36" fmla="*/ 139959 w 2388637"/>
              <a:gd name="connsiteY36" fmla="*/ 139959 h 774440"/>
              <a:gd name="connsiteX37" fmla="*/ 111967 w 2388637"/>
              <a:gd name="connsiteY37" fmla="*/ 93306 h 774440"/>
              <a:gd name="connsiteX38" fmla="*/ 111967 w 2388637"/>
              <a:gd name="connsiteY38" fmla="*/ 93306 h 774440"/>
              <a:gd name="connsiteX39" fmla="*/ 111967 w 2388637"/>
              <a:gd name="connsiteY39" fmla="*/ 93306 h 774440"/>
              <a:gd name="connsiteX40" fmla="*/ 55984 w 2388637"/>
              <a:gd name="connsiteY40" fmla="*/ 74644 h 774440"/>
              <a:gd name="connsiteX41" fmla="*/ 83976 w 2388637"/>
              <a:gd name="connsiteY41" fmla="*/ 65314 h 774440"/>
              <a:gd name="connsiteX42" fmla="*/ 9331 w 2388637"/>
              <a:gd name="connsiteY42" fmla="*/ 9330 h 774440"/>
              <a:gd name="connsiteX43" fmla="*/ 606490 w 2388637"/>
              <a:gd name="connsiteY43" fmla="*/ 0 h 774440"/>
              <a:gd name="connsiteX0" fmla="*/ 606490 w 2388637"/>
              <a:gd name="connsiteY0" fmla="*/ 0 h 774440"/>
              <a:gd name="connsiteX1" fmla="*/ 2379306 w 2388637"/>
              <a:gd name="connsiteY1" fmla="*/ 0 h 774440"/>
              <a:gd name="connsiteX2" fmla="*/ 2323323 w 2388637"/>
              <a:gd name="connsiteY2" fmla="*/ 74644 h 774440"/>
              <a:gd name="connsiteX3" fmla="*/ 2323323 w 2388637"/>
              <a:gd name="connsiteY3" fmla="*/ 74644 h 774440"/>
              <a:gd name="connsiteX4" fmla="*/ 2313992 w 2388637"/>
              <a:gd name="connsiteY4" fmla="*/ 111967 h 774440"/>
              <a:gd name="connsiteX5" fmla="*/ 2388637 w 2388637"/>
              <a:gd name="connsiteY5" fmla="*/ 167951 h 774440"/>
              <a:gd name="connsiteX6" fmla="*/ 2323323 w 2388637"/>
              <a:gd name="connsiteY6" fmla="*/ 186612 h 774440"/>
              <a:gd name="connsiteX7" fmla="*/ 2369976 w 2388637"/>
              <a:gd name="connsiteY7" fmla="*/ 279918 h 774440"/>
              <a:gd name="connsiteX8" fmla="*/ 2323323 w 2388637"/>
              <a:gd name="connsiteY8" fmla="*/ 270587 h 774440"/>
              <a:gd name="connsiteX9" fmla="*/ 2323323 w 2388637"/>
              <a:gd name="connsiteY9" fmla="*/ 270587 h 774440"/>
              <a:gd name="connsiteX10" fmla="*/ 2388637 w 2388637"/>
              <a:gd name="connsiteY10" fmla="*/ 391885 h 774440"/>
              <a:gd name="connsiteX11" fmla="*/ 2295331 w 2388637"/>
              <a:gd name="connsiteY11" fmla="*/ 401216 h 774440"/>
              <a:gd name="connsiteX12" fmla="*/ 2341984 w 2388637"/>
              <a:gd name="connsiteY12" fmla="*/ 475861 h 774440"/>
              <a:gd name="connsiteX13" fmla="*/ 2258008 w 2388637"/>
              <a:gd name="connsiteY13" fmla="*/ 485191 h 774440"/>
              <a:gd name="connsiteX14" fmla="*/ 2323323 w 2388637"/>
              <a:gd name="connsiteY14" fmla="*/ 587828 h 774440"/>
              <a:gd name="connsiteX15" fmla="*/ 2369976 w 2388637"/>
              <a:gd name="connsiteY15" fmla="*/ 615820 h 774440"/>
              <a:gd name="connsiteX16" fmla="*/ 2295331 w 2388637"/>
              <a:gd name="connsiteY16" fmla="*/ 587828 h 774440"/>
              <a:gd name="connsiteX17" fmla="*/ 2332653 w 2388637"/>
              <a:gd name="connsiteY17" fmla="*/ 634481 h 774440"/>
              <a:gd name="connsiteX18" fmla="*/ 2313992 w 2388637"/>
              <a:gd name="connsiteY18" fmla="*/ 690465 h 774440"/>
              <a:gd name="connsiteX19" fmla="*/ 2388637 w 2388637"/>
              <a:gd name="connsiteY19" fmla="*/ 718457 h 774440"/>
              <a:gd name="connsiteX20" fmla="*/ 2341984 w 2388637"/>
              <a:gd name="connsiteY20" fmla="*/ 765110 h 774440"/>
              <a:gd name="connsiteX21" fmla="*/ 55984 w 2388637"/>
              <a:gd name="connsiteY21" fmla="*/ 774440 h 774440"/>
              <a:gd name="connsiteX22" fmla="*/ 55984 w 2388637"/>
              <a:gd name="connsiteY22" fmla="*/ 774440 h 774440"/>
              <a:gd name="connsiteX23" fmla="*/ 93306 w 2388637"/>
              <a:gd name="connsiteY23" fmla="*/ 690465 h 774440"/>
              <a:gd name="connsiteX24" fmla="*/ 111967 w 2388637"/>
              <a:gd name="connsiteY24" fmla="*/ 662473 h 774440"/>
              <a:gd name="connsiteX25" fmla="*/ 0 w 2388637"/>
              <a:gd name="connsiteY25" fmla="*/ 634481 h 774440"/>
              <a:gd name="connsiteX26" fmla="*/ 65314 w 2388637"/>
              <a:gd name="connsiteY26" fmla="*/ 615820 h 774440"/>
              <a:gd name="connsiteX27" fmla="*/ 37323 w 2388637"/>
              <a:gd name="connsiteY27" fmla="*/ 569167 h 774440"/>
              <a:gd name="connsiteX28" fmla="*/ 93306 w 2388637"/>
              <a:gd name="connsiteY28" fmla="*/ 531844 h 774440"/>
              <a:gd name="connsiteX29" fmla="*/ 93306 w 2388637"/>
              <a:gd name="connsiteY29" fmla="*/ 531844 h 774440"/>
              <a:gd name="connsiteX30" fmla="*/ 53846 w 2388637"/>
              <a:gd name="connsiteY30" fmla="*/ 409518 h 774440"/>
              <a:gd name="connsiteX31" fmla="*/ 130629 w 2388637"/>
              <a:gd name="connsiteY31" fmla="*/ 354563 h 774440"/>
              <a:gd name="connsiteX32" fmla="*/ 130629 w 2388637"/>
              <a:gd name="connsiteY32" fmla="*/ 354563 h 774440"/>
              <a:gd name="connsiteX33" fmla="*/ 139959 w 2388637"/>
              <a:gd name="connsiteY33" fmla="*/ 279918 h 774440"/>
              <a:gd name="connsiteX34" fmla="*/ 186612 w 2388637"/>
              <a:gd name="connsiteY34" fmla="*/ 214604 h 774440"/>
              <a:gd name="connsiteX35" fmla="*/ 111967 w 2388637"/>
              <a:gd name="connsiteY35" fmla="*/ 195942 h 774440"/>
              <a:gd name="connsiteX36" fmla="*/ 139959 w 2388637"/>
              <a:gd name="connsiteY36" fmla="*/ 139959 h 774440"/>
              <a:gd name="connsiteX37" fmla="*/ 111967 w 2388637"/>
              <a:gd name="connsiteY37" fmla="*/ 93306 h 774440"/>
              <a:gd name="connsiteX38" fmla="*/ 111967 w 2388637"/>
              <a:gd name="connsiteY38" fmla="*/ 93306 h 774440"/>
              <a:gd name="connsiteX39" fmla="*/ 111967 w 2388637"/>
              <a:gd name="connsiteY39" fmla="*/ 93306 h 774440"/>
              <a:gd name="connsiteX40" fmla="*/ 55984 w 2388637"/>
              <a:gd name="connsiteY40" fmla="*/ 74644 h 774440"/>
              <a:gd name="connsiteX41" fmla="*/ 83976 w 2388637"/>
              <a:gd name="connsiteY41" fmla="*/ 65314 h 774440"/>
              <a:gd name="connsiteX42" fmla="*/ 9331 w 2388637"/>
              <a:gd name="connsiteY42" fmla="*/ 9330 h 774440"/>
              <a:gd name="connsiteX43" fmla="*/ 606490 w 2388637"/>
              <a:gd name="connsiteY43" fmla="*/ 0 h 774440"/>
              <a:gd name="connsiteX0" fmla="*/ 606490 w 2388637"/>
              <a:gd name="connsiteY0" fmla="*/ 0 h 774440"/>
              <a:gd name="connsiteX1" fmla="*/ 2379306 w 2388637"/>
              <a:gd name="connsiteY1" fmla="*/ 0 h 774440"/>
              <a:gd name="connsiteX2" fmla="*/ 2323323 w 2388637"/>
              <a:gd name="connsiteY2" fmla="*/ 74644 h 774440"/>
              <a:gd name="connsiteX3" fmla="*/ 2323323 w 2388637"/>
              <a:gd name="connsiteY3" fmla="*/ 74644 h 774440"/>
              <a:gd name="connsiteX4" fmla="*/ 2313992 w 2388637"/>
              <a:gd name="connsiteY4" fmla="*/ 111967 h 774440"/>
              <a:gd name="connsiteX5" fmla="*/ 2388637 w 2388637"/>
              <a:gd name="connsiteY5" fmla="*/ 167951 h 774440"/>
              <a:gd name="connsiteX6" fmla="*/ 2323323 w 2388637"/>
              <a:gd name="connsiteY6" fmla="*/ 186612 h 774440"/>
              <a:gd name="connsiteX7" fmla="*/ 2369976 w 2388637"/>
              <a:gd name="connsiteY7" fmla="*/ 279918 h 774440"/>
              <a:gd name="connsiteX8" fmla="*/ 2323323 w 2388637"/>
              <a:gd name="connsiteY8" fmla="*/ 270587 h 774440"/>
              <a:gd name="connsiteX9" fmla="*/ 2323323 w 2388637"/>
              <a:gd name="connsiteY9" fmla="*/ 270587 h 774440"/>
              <a:gd name="connsiteX10" fmla="*/ 2388637 w 2388637"/>
              <a:gd name="connsiteY10" fmla="*/ 391885 h 774440"/>
              <a:gd name="connsiteX11" fmla="*/ 2295331 w 2388637"/>
              <a:gd name="connsiteY11" fmla="*/ 401216 h 774440"/>
              <a:gd name="connsiteX12" fmla="*/ 2341984 w 2388637"/>
              <a:gd name="connsiteY12" fmla="*/ 475861 h 774440"/>
              <a:gd name="connsiteX13" fmla="*/ 2258008 w 2388637"/>
              <a:gd name="connsiteY13" fmla="*/ 485191 h 774440"/>
              <a:gd name="connsiteX14" fmla="*/ 2323323 w 2388637"/>
              <a:gd name="connsiteY14" fmla="*/ 587828 h 774440"/>
              <a:gd name="connsiteX15" fmla="*/ 2369976 w 2388637"/>
              <a:gd name="connsiteY15" fmla="*/ 615820 h 774440"/>
              <a:gd name="connsiteX16" fmla="*/ 2295331 w 2388637"/>
              <a:gd name="connsiteY16" fmla="*/ 587828 h 774440"/>
              <a:gd name="connsiteX17" fmla="*/ 2332653 w 2388637"/>
              <a:gd name="connsiteY17" fmla="*/ 634481 h 774440"/>
              <a:gd name="connsiteX18" fmla="*/ 2313992 w 2388637"/>
              <a:gd name="connsiteY18" fmla="*/ 690465 h 774440"/>
              <a:gd name="connsiteX19" fmla="*/ 2388637 w 2388637"/>
              <a:gd name="connsiteY19" fmla="*/ 718457 h 774440"/>
              <a:gd name="connsiteX20" fmla="*/ 2341984 w 2388637"/>
              <a:gd name="connsiteY20" fmla="*/ 765110 h 774440"/>
              <a:gd name="connsiteX21" fmla="*/ 55984 w 2388637"/>
              <a:gd name="connsiteY21" fmla="*/ 774440 h 774440"/>
              <a:gd name="connsiteX22" fmla="*/ 55984 w 2388637"/>
              <a:gd name="connsiteY22" fmla="*/ 774440 h 774440"/>
              <a:gd name="connsiteX23" fmla="*/ 93306 w 2388637"/>
              <a:gd name="connsiteY23" fmla="*/ 690465 h 774440"/>
              <a:gd name="connsiteX24" fmla="*/ 111967 w 2388637"/>
              <a:gd name="connsiteY24" fmla="*/ 662473 h 774440"/>
              <a:gd name="connsiteX25" fmla="*/ 0 w 2388637"/>
              <a:gd name="connsiteY25" fmla="*/ 634481 h 774440"/>
              <a:gd name="connsiteX26" fmla="*/ 65314 w 2388637"/>
              <a:gd name="connsiteY26" fmla="*/ 615820 h 774440"/>
              <a:gd name="connsiteX27" fmla="*/ 37323 w 2388637"/>
              <a:gd name="connsiteY27" fmla="*/ 569167 h 774440"/>
              <a:gd name="connsiteX28" fmla="*/ 93306 w 2388637"/>
              <a:gd name="connsiteY28" fmla="*/ 531844 h 774440"/>
              <a:gd name="connsiteX29" fmla="*/ 71081 w 2388637"/>
              <a:gd name="connsiteY29" fmla="*/ 505593 h 774440"/>
              <a:gd name="connsiteX30" fmla="*/ 53846 w 2388637"/>
              <a:gd name="connsiteY30" fmla="*/ 409518 h 774440"/>
              <a:gd name="connsiteX31" fmla="*/ 130629 w 2388637"/>
              <a:gd name="connsiteY31" fmla="*/ 354563 h 774440"/>
              <a:gd name="connsiteX32" fmla="*/ 130629 w 2388637"/>
              <a:gd name="connsiteY32" fmla="*/ 354563 h 774440"/>
              <a:gd name="connsiteX33" fmla="*/ 139959 w 2388637"/>
              <a:gd name="connsiteY33" fmla="*/ 279918 h 774440"/>
              <a:gd name="connsiteX34" fmla="*/ 186612 w 2388637"/>
              <a:gd name="connsiteY34" fmla="*/ 214604 h 774440"/>
              <a:gd name="connsiteX35" fmla="*/ 111967 w 2388637"/>
              <a:gd name="connsiteY35" fmla="*/ 195942 h 774440"/>
              <a:gd name="connsiteX36" fmla="*/ 139959 w 2388637"/>
              <a:gd name="connsiteY36" fmla="*/ 139959 h 774440"/>
              <a:gd name="connsiteX37" fmla="*/ 111967 w 2388637"/>
              <a:gd name="connsiteY37" fmla="*/ 93306 h 774440"/>
              <a:gd name="connsiteX38" fmla="*/ 111967 w 2388637"/>
              <a:gd name="connsiteY38" fmla="*/ 93306 h 774440"/>
              <a:gd name="connsiteX39" fmla="*/ 111967 w 2388637"/>
              <a:gd name="connsiteY39" fmla="*/ 93306 h 774440"/>
              <a:gd name="connsiteX40" fmla="*/ 55984 w 2388637"/>
              <a:gd name="connsiteY40" fmla="*/ 74644 h 774440"/>
              <a:gd name="connsiteX41" fmla="*/ 83976 w 2388637"/>
              <a:gd name="connsiteY41" fmla="*/ 65314 h 774440"/>
              <a:gd name="connsiteX42" fmla="*/ 9331 w 2388637"/>
              <a:gd name="connsiteY42" fmla="*/ 9330 h 774440"/>
              <a:gd name="connsiteX43" fmla="*/ 606490 w 2388637"/>
              <a:gd name="connsiteY43" fmla="*/ 0 h 774440"/>
              <a:gd name="connsiteX0" fmla="*/ 597159 w 2379306"/>
              <a:gd name="connsiteY0" fmla="*/ 0 h 774440"/>
              <a:gd name="connsiteX1" fmla="*/ 2369975 w 2379306"/>
              <a:gd name="connsiteY1" fmla="*/ 0 h 774440"/>
              <a:gd name="connsiteX2" fmla="*/ 2313992 w 2379306"/>
              <a:gd name="connsiteY2" fmla="*/ 74644 h 774440"/>
              <a:gd name="connsiteX3" fmla="*/ 2313992 w 2379306"/>
              <a:gd name="connsiteY3" fmla="*/ 74644 h 774440"/>
              <a:gd name="connsiteX4" fmla="*/ 2304661 w 2379306"/>
              <a:gd name="connsiteY4" fmla="*/ 111967 h 774440"/>
              <a:gd name="connsiteX5" fmla="*/ 2379306 w 2379306"/>
              <a:gd name="connsiteY5" fmla="*/ 167951 h 774440"/>
              <a:gd name="connsiteX6" fmla="*/ 2313992 w 2379306"/>
              <a:gd name="connsiteY6" fmla="*/ 186612 h 774440"/>
              <a:gd name="connsiteX7" fmla="*/ 2360645 w 2379306"/>
              <a:gd name="connsiteY7" fmla="*/ 279918 h 774440"/>
              <a:gd name="connsiteX8" fmla="*/ 2313992 w 2379306"/>
              <a:gd name="connsiteY8" fmla="*/ 270587 h 774440"/>
              <a:gd name="connsiteX9" fmla="*/ 2313992 w 2379306"/>
              <a:gd name="connsiteY9" fmla="*/ 270587 h 774440"/>
              <a:gd name="connsiteX10" fmla="*/ 2379306 w 2379306"/>
              <a:gd name="connsiteY10" fmla="*/ 391885 h 774440"/>
              <a:gd name="connsiteX11" fmla="*/ 2286000 w 2379306"/>
              <a:gd name="connsiteY11" fmla="*/ 401216 h 774440"/>
              <a:gd name="connsiteX12" fmla="*/ 2332653 w 2379306"/>
              <a:gd name="connsiteY12" fmla="*/ 475861 h 774440"/>
              <a:gd name="connsiteX13" fmla="*/ 2248677 w 2379306"/>
              <a:gd name="connsiteY13" fmla="*/ 485191 h 774440"/>
              <a:gd name="connsiteX14" fmla="*/ 2313992 w 2379306"/>
              <a:gd name="connsiteY14" fmla="*/ 587828 h 774440"/>
              <a:gd name="connsiteX15" fmla="*/ 2360645 w 2379306"/>
              <a:gd name="connsiteY15" fmla="*/ 615820 h 774440"/>
              <a:gd name="connsiteX16" fmla="*/ 2286000 w 2379306"/>
              <a:gd name="connsiteY16" fmla="*/ 587828 h 774440"/>
              <a:gd name="connsiteX17" fmla="*/ 2323322 w 2379306"/>
              <a:gd name="connsiteY17" fmla="*/ 634481 h 774440"/>
              <a:gd name="connsiteX18" fmla="*/ 2304661 w 2379306"/>
              <a:gd name="connsiteY18" fmla="*/ 690465 h 774440"/>
              <a:gd name="connsiteX19" fmla="*/ 2379306 w 2379306"/>
              <a:gd name="connsiteY19" fmla="*/ 718457 h 774440"/>
              <a:gd name="connsiteX20" fmla="*/ 2332653 w 2379306"/>
              <a:gd name="connsiteY20" fmla="*/ 765110 h 774440"/>
              <a:gd name="connsiteX21" fmla="*/ 46653 w 2379306"/>
              <a:gd name="connsiteY21" fmla="*/ 774440 h 774440"/>
              <a:gd name="connsiteX22" fmla="*/ 46653 w 2379306"/>
              <a:gd name="connsiteY22" fmla="*/ 774440 h 774440"/>
              <a:gd name="connsiteX23" fmla="*/ 83975 w 2379306"/>
              <a:gd name="connsiteY23" fmla="*/ 690465 h 774440"/>
              <a:gd name="connsiteX24" fmla="*/ 102636 w 2379306"/>
              <a:gd name="connsiteY24" fmla="*/ 662473 h 774440"/>
              <a:gd name="connsiteX25" fmla="*/ 22419 w 2379306"/>
              <a:gd name="connsiteY25" fmla="*/ 634482 h 774440"/>
              <a:gd name="connsiteX26" fmla="*/ 55983 w 2379306"/>
              <a:gd name="connsiteY26" fmla="*/ 615820 h 774440"/>
              <a:gd name="connsiteX27" fmla="*/ 27992 w 2379306"/>
              <a:gd name="connsiteY27" fmla="*/ 569167 h 774440"/>
              <a:gd name="connsiteX28" fmla="*/ 83975 w 2379306"/>
              <a:gd name="connsiteY28" fmla="*/ 531844 h 774440"/>
              <a:gd name="connsiteX29" fmla="*/ 61750 w 2379306"/>
              <a:gd name="connsiteY29" fmla="*/ 505593 h 774440"/>
              <a:gd name="connsiteX30" fmla="*/ 44515 w 2379306"/>
              <a:gd name="connsiteY30" fmla="*/ 409518 h 774440"/>
              <a:gd name="connsiteX31" fmla="*/ 121298 w 2379306"/>
              <a:gd name="connsiteY31" fmla="*/ 354563 h 774440"/>
              <a:gd name="connsiteX32" fmla="*/ 121298 w 2379306"/>
              <a:gd name="connsiteY32" fmla="*/ 354563 h 774440"/>
              <a:gd name="connsiteX33" fmla="*/ 130628 w 2379306"/>
              <a:gd name="connsiteY33" fmla="*/ 279918 h 774440"/>
              <a:gd name="connsiteX34" fmla="*/ 177281 w 2379306"/>
              <a:gd name="connsiteY34" fmla="*/ 214604 h 774440"/>
              <a:gd name="connsiteX35" fmla="*/ 102636 w 2379306"/>
              <a:gd name="connsiteY35" fmla="*/ 195942 h 774440"/>
              <a:gd name="connsiteX36" fmla="*/ 130628 w 2379306"/>
              <a:gd name="connsiteY36" fmla="*/ 139959 h 774440"/>
              <a:gd name="connsiteX37" fmla="*/ 102636 w 2379306"/>
              <a:gd name="connsiteY37" fmla="*/ 93306 h 774440"/>
              <a:gd name="connsiteX38" fmla="*/ 102636 w 2379306"/>
              <a:gd name="connsiteY38" fmla="*/ 93306 h 774440"/>
              <a:gd name="connsiteX39" fmla="*/ 102636 w 2379306"/>
              <a:gd name="connsiteY39" fmla="*/ 93306 h 774440"/>
              <a:gd name="connsiteX40" fmla="*/ 46653 w 2379306"/>
              <a:gd name="connsiteY40" fmla="*/ 74644 h 774440"/>
              <a:gd name="connsiteX41" fmla="*/ 74645 w 2379306"/>
              <a:gd name="connsiteY41" fmla="*/ 65314 h 774440"/>
              <a:gd name="connsiteX42" fmla="*/ 0 w 2379306"/>
              <a:gd name="connsiteY42" fmla="*/ 9330 h 774440"/>
              <a:gd name="connsiteX43" fmla="*/ 597159 w 2379306"/>
              <a:gd name="connsiteY43" fmla="*/ 0 h 774440"/>
              <a:gd name="connsiteX0" fmla="*/ 597159 w 2379306"/>
              <a:gd name="connsiteY0" fmla="*/ 0 h 774440"/>
              <a:gd name="connsiteX1" fmla="*/ 2369975 w 2379306"/>
              <a:gd name="connsiteY1" fmla="*/ 0 h 774440"/>
              <a:gd name="connsiteX2" fmla="*/ 2313992 w 2379306"/>
              <a:gd name="connsiteY2" fmla="*/ 74644 h 774440"/>
              <a:gd name="connsiteX3" fmla="*/ 2313992 w 2379306"/>
              <a:gd name="connsiteY3" fmla="*/ 74644 h 774440"/>
              <a:gd name="connsiteX4" fmla="*/ 2304661 w 2379306"/>
              <a:gd name="connsiteY4" fmla="*/ 111967 h 774440"/>
              <a:gd name="connsiteX5" fmla="*/ 2379306 w 2379306"/>
              <a:gd name="connsiteY5" fmla="*/ 167951 h 774440"/>
              <a:gd name="connsiteX6" fmla="*/ 2313992 w 2379306"/>
              <a:gd name="connsiteY6" fmla="*/ 186612 h 774440"/>
              <a:gd name="connsiteX7" fmla="*/ 2360645 w 2379306"/>
              <a:gd name="connsiteY7" fmla="*/ 279918 h 774440"/>
              <a:gd name="connsiteX8" fmla="*/ 2313992 w 2379306"/>
              <a:gd name="connsiteY8" fmla="*/ 270587 h 774440"/>
              <a:gd name="connsiteX9" fmla="*/ 2313992 w 2379306"/>
              <a:gd name="connsiteY9" fmla="*/ 270587 h 774440"/>
              <a:gd name="connsiteX10" fmla="*/ 2379306 w 2379306"/>
              <a:gd name="connsiteY10" fmla="*/ 391885 h 774440"/>
              <a:gd name="connsiteX11" fmla="*/ 2286000 w 2379306"/>
              <a:gd name="connsiteY11" fmla="*/ 401216 h 774440"/>
              <a:gd name="connsiteX12" fmla="*/ 2332653 w 2379306"/>
              <a:gd name="connsiteY12" fmla="*/ 475861 h 774440"/>
              <a:gd name="connsiteX13" fmla="*/ 2248677 w 2379306"/>
              <a:gd name="connsiteY13" fmla="*/ 485191 h 774440"/>
              <a:gd name="connsiteX14" fmla="*/ 2313992 w 2379306"/>
              <a:gd name="connsiteY14" fmla="*/ 587828 h 774440"/>
              <a:gd name="connsiteX15" fmla="*/ 2360645 w 2379306"/>
              <a:gd name="connsiteY15" fmla="*/ 615820 h 774440"/>
              <a:gd name="connsiteX16" fmla="*/ 2286000 w 2379306"/>
              <a:gd name="connsiteY16" fmla="*/ 587828 h 774440"/>
              <a:gd name="connsiteX17" fmla="*/ 2323322 w 2379306"/>
              <a:gd name="connsiteY17" fmla="*/ 634481 h 774440"/>
              <a:gd name="connsiteX18" fmla="*/ 2304661 w 2379306"/>
              <a:gd name="connsiteY18" fmla="*/ 690465 h 774440"/>
              <a:gd name="connsiteX19" fmla="*/ 2379306 w 2379306"/>
              <a:gd name="connsiteY19" fmla="*/ 718457 h 774440"/>
              <a:gd name="connsiteX20" fmla="*/ 2332653 w 2379306"/>
              <a:gd name="connsiteY20" fmla="*/ 765110 h 774440"/>
              <a:gd name="connsiteX21" fmla="*/ 46653 w 2379306"/>
              <a:gd name="connsiteY21" fmla="*/ 774440 h 774440"/>
              <a:gd name="connsiteX22" fmla="*/ 46653 w 2379306"/>
              <a:gd name="connsiteY22" fmla="*/ 774440 h 774440"/>
              <a:gd name="connsiteX23" fmla="*/ 83975 w 2379306"/>
              <a:gd name="connsiteY23" fmla="*/ 690465 h 774440"/>
              <a:gd name="connsiteX24" fmla="*/ 102636 w 2379306"/>
              <a:gd name="connsiteY24" fmla="*/ 662473 h 774440"/>
              <a:gd name="connsiteX25" fmla="*/ 22419 w 2379306"/>
              <a:gd name="connsiteY25" fmla="*/ 634482 h 774440"/>
              <a:gd name="connsiteX26" fmla="*/ 55983 w 2379306"/>
              <a:gd name="connsiteY26" fmla="*/ 615820 h 774440"/>
              <a:gd name="connsiteX27" fmla="*/ 27992 w 2379306"/>
              <a:gd name="connsiteY27" fmla="*/ 569167 h 774440"/>
              <a:gd name="connsiteX28" fmla="*/ 83975 w 2379306"/>
              <a:gd name="connsiteY28" fmla="*/ 531844 h 774440"/>
              <a:gd name="connsiteX29" fmla="*/ 61750 w 2379306"/>
              <a:gd name="connsiteY29" fmla="*/ 505593 h 774440"/>
              <a:gd name="connsiteX30" fmla="*/ 44515 w 2379306"/>
              <a:gd name="connsiteY30" fmla="*/ 409518 h 774440"/>
              <a:gd name="connsiteX31" fmla="*/ 121298 w 2379306"/>
              <a:gd name="connsiteY31" fmla="*/ 354563 h 774440"/>
              <a:gd name="connsiteX32" fmla="*/ 57798 w 2379306"/>
              <a:gd name="connsiteY32" fmla="*/ 341438 h 774440"/>
              <a:gd name="connsiteX33" fmla="*/ 130628 w 2379306"/>
              <a:gd name="connsiteY33" fmla="*/ 279918 h 774440"/>
              <a:gd name="connsiteX34" fmla="*/ 177281 w 2379306"/>
              <a:gd name="connsiteY34" fmla="*/ 214604 h 774440"/>
              <a:gd name="connsiteX35" fmla="*/ 102636 w 2379306"/>
              <a:gd name="connsiteY35" fmla="*/ 195942 h 774440"/>
              <a:gd name="connsiteX36" fmla="*/ 130628 w 2379306"/>
              <a:gd name="connsiteY36" fmla="*/ 139959 h 774440"/>
              <a:gd name="connsiteX37" fmla="*/ 102636 w 2379306"/>
              <a:gd name="connsiteY37" fmla="*/ 93306 h 774440"/>
              <a:gd name="connsiteX38" fmla="*/ 102636 w 2379306"/>
              <a:gd name="connsiteY38" fmla="*/ 93306 h 774440"/>
              <a:gd name="connsiteX39" fmla="*/ 102636 w 2379306"/>
              <a:gd name="connsiteY39" fmla="*/ 93306 h 774440"/>
              <a:gd name="connsiteX40" fmla="*/ 46653 w 2379306"/>
              <a:gd name="connsiteY40" fmla="*/ 74644 h 774440"/>
              <a:gd name="connsiteX41" fmla="*/ 74645 w 2379306"/>
              <a:gd name="connsiteY41" fmla="*/ 65314 h 774440"/>
              <a:gd name="connsiteX42" fmla="*/ 0 w 2379306"/>
              <a:gd name="connsiteY42" fmla="*/ 9330 h 774440"/>
              <a:gd name="connsiteX43" fmla="*/ 597159 w 2379306"/>
              <a:gd name="connsiteY43" fmla="*/ 0 h 774440"/>
              <a:gd name="connsiteX0" fmla="*/ 597159 w 2379306"/>
              <a:gd name="connsiteY0" fmla="*/ 0 h 774440"/>
              <a:gd name="connsiteX1" fmla="*/ 2369975 w 2379306"/>
              <a:gd name="connsiteY1" fmla="*/ 0 h 774440"/>
              <a:gd name="connsiteX2" fmla="*/ 2313992 w 2379306"/>
              <a:gd name="connsiteY2" fmla="*/ 74644 h 774440"/>
              <a:gd name="connsiteX3" fmla="*/ 2313992 w 2379306"/>
              <a:gd name="connsiteY3" fmla="*/ 74644 h 774440"/>
              <a:gd name="connsiteX4" fmla="*/ 2304661 w 2379306"/>
              <a:gd name="connsiteY4" fmla="*/ 111967 h 774440"/>
              <a:gd name="connsiteX5" fmla="*/ 2379306 w 2379306"/>
              <a:gd name="connsiteY5" fmla="*/ 167951 h 774440"/>
              <a:gd name="connsiteX6" fmla="*/ 2313992 w 2379306"/>
              <a:gd name="connsiteY6" fmla="*/ 186612 h 774440"/>
              <a:gd name="connsiteX7" fmla="*/ 2360645 w 2379306"/>
              <a:gd name="connsiteY7" fmla="*/ 279918 h 774440"/>
              <a:gd name="connsiteX8" fmla="*/ 2313992 w 2379306"/>
              <a:gd name="connsiteY8" fmla="*/ 270587 h 774440"/>
              <a:gd name="connsiteX9" fmla="*/ 2313992 w 2379306"/>
              <a:gd name="connsiteY9" fmla="*/ 270587 h 774440"/>
              <a:gd name="connsiteX10" fmla="*/ 2379306 w 2379306"/>
              <a:gd name="connsiteY10" fmla="*/ 391885 h 774440"/>
              <a:gd name="connsiteX11" fmla="*/ 2286000 w 2379306"/>
              <a:gd name="connsiteY11" fmla="*/ 401216 h 774440"/>
              <a:gd name="connsiteX12" fmla="*/ 2332653 w 2379306"/>
              <a:gd name="connsiteY12" fmla="*/ 475861 h 774440"/>
              <a:gd name="connsiteX13" fmla="*/ 2248677 w 2379306"/>
              <a:gd name="connsiteY13" fmla="*/ 485191 h 774440"/>
              <a:gd name="connsiteX14" fmla="*/ 2313992 w 2379306"/>
              <a:gd name="connsiteY14" fmla="*/ 587828 h 774440"/>
              <a:gd name="connsiteX15" fmla="*/ 2360645 w 2379306"/>
              <a:gd name="connsiteY15" fmla="*/ 615820 h 774440"/>
              <a:gd name="connsiteX16" fmla="*/ 2286000 w 2379306"/>
              <a:gd name="connsiteY16" fmla="*/ 587828 h 774440"/>
              <a:gd name="connsiteX17" fmla="*/ 2323322 w 2379306"/>
              <a:gd name="connsiteY17" fmla="*/ 634481 h 774440"/>
              <a:gd name="connsiteX18" fmla="*/ 2304661 w 2379306"/>
              <a:gd name="connsiteY18" fmla="*/ 690465 h 774440"/>
              <a:gd name="connsiteX19" fmla="*/ 2379306 w 2379306"/>
              <a:gd name="connsiteY19" fmla="*/ 718457 h 774440"/>
              <a:gd name="connsiteX20" fmla="*/ 2332653 w 2379306"/>
              <a:gd name="connsiteY20" fmla="*/ 765110 h 774440"/>
              <a:gd name="connsiteX21" fmla="*/ 46653 w 2379306"/>
              <a:gd name="connsiteY21" fmla="*/ 774440 h 774440"/>
              <a:gd name="connsiteX22" fmla="*/ 46653 w 2379306"/>
              <a:gd name="connsiteY22" fmla="*/ 774440 h 774440"/>
              <a:gd name="connsiteX23" fmla="*/ 83975 w 2379306"/>
              <a:gd name="connsiteY23" fmla="*/ 690465 h 774440"/>
              <a:gd name="connsiteX24" fmla="*/ 102636 w 2379306"/>
              <a:gd name="connsiteY24" fmla="*/ 662473 h 774440"/>
              <a:gd name="connsiteX25" fmla="*/ 22419 w 2379306"/>
              <a:gd name="connsiteY25" fmla="*/ 634482 h 774440"/>
              <a:gd name="connsiteX26" fmla="*/ 55983 w 2379306"/>
              <a:gd name="connsiteY26" fmla="*/ 615820 h 774440"/>
              <a:gd name="connsiteX27" fmla="*/ 27992 w 2379306"/>
              <a:gd name="connsiteY27" fmla="*/ 569167 h 774440"/>
              <a:gd name="connsiteX28" fmla="*/ 83975 w 2379306"/>
              <a:gd name="connsiteY28" fmla="*/ 531844 h 774440"/>
              <a:gd name="connsiteX29" fmla="*/ 61750 w 2379306"/>
              <a:gd name="connsiteY29" fmla="*/ 505593 h 774440"/>
              <a:gd name="connsiteX30" fmla="*/ 44515 w 2379306"/>
              <a:gd name="connsiteY30" fmla="*/ 409518 h 774440"/>
              <a:gd name="connsiteX31" fmla="*/ 121298 w 2379306"/>
              <a:gd name="connsiteY31" fmla="*/ 354563 h 774440"/>
              <a:gd name="connsiteX32" fmla="*/ 57798 w 2379306"/>
              <a:gd name="connsiteY32" fmla="*/ 341438 h 774440"/>
              <a:gd name="connsiteX33" fmla="*/ 89353 w 2379306"/>
              <a:gd name="connsiteY33" fmla="*/ 253667 h 774440"/>
              <a:gd name="connsiteX34" fmla="*/ 177281 w 2379306"/>
              <a:gd name="connsiteY34" fmla="*/ 214604 h 774440"/>
              <a:gd name="connsiteX35" fmla="*/ 102636 w 2379306"/>
              <a:gd name="connsiteY35" fmla="*/ 195942 h 774440"/>
              <a:gd name="connsiteX36" fmla="*/ 130628 w 2379306"/>
              <a:gd name="connsiteY36" fmla="*/ 139959 h 774440"/>
              <a:gd name="connsiteX37" fmla="*/ 102636 w 2379306"/>
              <a:gd name="connsiteY37" fmla="*/ 93306 h 774440"/>
              <a:gd name="connsiteX38" fmla="*/ 102636 w 2379306"/>
              <a:gd name="connsiteY38" fmla="*/ 93306 h 774440"/>
              <a:gd name="connsiteX39" fmla="*/ 102636 w 2379306"/>
              <a:gd name="connsiteY39" fmla="*/ 93306 h 774440"/>
              <a:gd name="connsiteX40" fmla="*/ 46653 w 2379306"/>
              <a:gd name="connsiteY40" fmla="*/ 74644 h 774440"/>
              <a:gd name="connsiteX41" fmla="*/ 74645 w 2379306"/>
              <a:gd name="connsiteY41" fmla="*/ 65314 h 774440"/>
              <a:gd name="connsiteX42" fmla="*/ 0 w 2379306"/>
              <a:gd name="connsiteY42" fmla="*/ 9330 h 774440"/>
              <a:gd name="connsiteX43" fmla="*/ 597159 w 2379306"/>
              <a:gd name="connsiteY43" fmla="*/ 0 h 774440"/>
              <a:gd name="connsiteX0" fmla="*/ 597159 w 2379306"/>
              <a:gd name="connsiteY0" fmla="*/ 0 h 774440"/>
              <a:gd name="connsiteX1" fmla="*/ 2369975 w 2379306"/>
              <a:gd name="connsiteY1" fmla="*/ 0 h 774440"/>
              <a:gd name="connsiteX2" fmla="*/ 2313992 w 2379306"/>
              <a:gd name="connsiteY2" fmla="*/ 74644 h 774440"/>
              <a:gd name="connsiteX3" fmla="*/ 2313992 w 2379306"/>
              <a:gd name="connsiteY3" fmla="*/ 74644 h 774440"/>
              <a:gd name="connsiteX4" fmla="*/ 2304661 w 2379306"/>
              <a:gd name="connsiteY4" fmla="*/ 111967 h 774440"/>
              <a:gd name="connsiteX5" fmla="*/ 2379306 w 2379306"/>
              <a:gd name="connsiteY5" fmla="*/ 167951 h 774440"/>
              <a:gd name="connsiteX6" fmla="*/ 2313992 w 2379306"/>
              <a:gd name="connsiteY6" fmla="*/ 186612 h 774440"/>
              <a:gd name="connsiteX7" fmla="*/ 2360645 w 2379306"/>
              <a:gd name="connsiteY7" fmla="*/ 279918 h 774440"/>
              <a:gd name="connsiteX8" fmla="*/ 2313992 w 2379306"/>
              <a:gd name="connsiteY8" fmla="*/ 270587 h 774440"/>
              <a:gd name="connsiteX9" fmla="*/ 2313992 w 2379306"/>
              <a:gd name="connsiteY9" fmla="*/ 270587 h 774440"/>
              <a:gd name="connsiteX10" fmla="*/ 2379306 w 2379306"/>
              <a:gd name="connsiteY10" fmla="*/ 391885 h 774440"/>
              <a:gd name="connsiteX11" fmla="*/ 2286000 w 2379306"/>
              <a:gd name="connsiteY11" fmla="*/ 401216 h 774440"/>
              <a:gd name="connsiteX12" fmla="*/ 2332653 w 2379306"/>
              <a:gd name="connsiteY12" fmla="*/ 475861 h 774440"/>
              <a:gd name="connsiteX13" fmla="*/ 2248677 w 2379306"/>
              <a:gd name="connsiteY13" fmla="*/ 485191 h 774440"/>
              <a:gd name="connsiteX14" fmla="*/ 2313992 w 2379306"/>
              <a:gd name="connsiteY14" fmla="*/ 587828 h 774440"/>
              <a:gd name="connsiteX15" fmla="*/ 2360645 w 2379306"/>
              <a:gd name="connsiteY15" fmla="*/ 615820 h 774440"/>
              <a:gd name="connsiteX16" fmla="*/ 2286000 w 2379306"/>
              <a:gd name="connsiteY16" fmla="*/ 587828 h 774440"/>
              <a:gd name="connsiteX17" fmla="*/ 2323322 w 2379306"/>
              <a:gd name="connsiteY17" fmla="*/ 634481 h 774440"/>
              <a:gd name="connsiteX18" fmla="*/ 2304661 w 2379306"/>
              <a:gd name="connsiteY18" fmla="*/ 690465 h 774440"/>
              <a:gd name="connsiteX19" fmla="*/ 2379306 w 2379306"/>
              <a:gd name="connsiteY19" fmla="*/ 718457 h 774440"/>
              <a:gd name="connsiteX20" fmla="*/ 2332653 w 2379306"/>
              <a:gd name="connsiteY20" fmla="*/ 765110 h 774440"/>
              <a:gd name="connsiteX21" fmla="*/ 46653 w 2379306"/>
              <a:gd name="connsiteY21" fmla="*/ 774440 h 774440"/>
              <a:gd name="connsiteX22" fmla="*/ 46653 w 2379306"/>
              <a:gd name="connsiteY22" fmla="*/ 774440 h 774440"/>
              <a:gd name="connsiteX23" fmla="*/ 83975 w 2379306"/>
              <a:gd name="connsiteY23" fmla="*/ 690465 h 774440"/>
              <a:gd name="connsiteX24" fmla="*/ 102636 w 2379306"/>
              <a:gd name="connsiteY24" fmla="*/ 662473 h 774440"/>
              <a:gd name="connsiteX25" fmla="*/ 22419 w 2379306"/>
              <a:gd name="connsiteY25" fmla="*/ 634482 h 774440"/>
              <a:gd name="connsiteX26" fmla="*/ 55983 w 2379306"/>
              <a:gd name="connsiteY26" fmla="*/ 615820 h 774440"/>
              <a:gd name="connsiteX27" fmla="*/ 27992 w 2379306"/>
              <a:gd name="connsiteY27" fmla="*/ 569167 h 774440"/>
              <a:gd name="connsiteX28" fmla="*/ 83975 w 2379306"/>
              <a:gd name="connsiteY28" fmla="*/ 531844 h 774440"/>
              <a:gd name="connsiteX29" fmla="*/ 61750 w 2379306"/>
              <a:gd name="connsiteY29" fmla="*/ 505593 h 774440"/>
              <a:gd name="connsiteX30" fmla="*/ 44515 w 2379306"/>
              <a:gd name="connsiteY30" fmla="*/ 409518 h 774440"/>
              <a:gd name="connsiteX31" fmla="*/ 95898 w 2379306"/>
              <a:gd name="connsiteY31" fmla="*/ 334875 h 774440"/>
              <a:gd name="connsiteX32" fmla="*/ 57798 w 2379306"/>
              <a:gd name="connsiteY32" fmla="*/ 341438 h 774440"/>
              <a:gd name="connsiteX33" fmla="*/ 89353 w 2379306"/>
              <a:gd name="connsiteY33" fmla="*/ 253667 h 774440"/>
              <a:gd name="connsiteX34" fmla="*/ 177281 w 2379306"/>
              <a:gd name="connsiteY34" fmla="*/ 214604 h 774440"/>
              <a:gd name="connsiteX35" fmla="*/ 102636 w 2379306"/>
              <a:gd name="connsiteY35" fmla="*/ 195942 h 774440"/>
              <a:gd name="connsiteX36" fmla="*/ 130628 w 2379306"/>
              <a:gd name="connsiteY36" fmla="*/ 139959 h 774440"/>
              <a:gd name="connsiteX37" fmla="*/ 102636 w 2379306"/>
              <a:gd name="connsiteY37" fmla="*/ 93306 h 774440"/>
              <a:gd name="connsiteX38" fmla="*/ 102636 w 2379306"/>
              <a:gd name="connsiteY38" fmla="*/ 93306 h 774440"/>
              <a:gd name="connsiteX39" fmla="*/ 102636 w 2379306"/>
              <a:gd name="connsiteY39" fmla="*/ 93306 h 774440"/>
              <a:gd name="connsiteX40" fmla="*/ 46653 w 2379306"/>
              <a:gd name="connsiteY40" fmla="*/ 74644 h 774440"/>
              <a:gd name="connsiteX41" fmla="*/ 74645 w 2379306"/>
              <a:gd name="connsiteY41" fmla="*/ 65314 h 774440"/>
              <a:gd name="connsiteX42" fmla="*/ 0 w 2379306"/>
              <a:gd name="connsiteY42" fmla="*/ 9330 h 774440"/>
              <a:gd name="connsiteX43" fmla="*/ 597159 w 2379306"/>
              <a:gd name="connsiteY43" fmla="*/ 0 h 774440"/>
              <a:gd name="connsiteX0" fmla="*/ 597159 w 2379306"/>
              <a:gd name="connsiteY0" fmla="*/ 0 h 774440"/>
              <a:gd name="connsiteX1" fmla="*/ 2369975 w 2379306"/>
              <a:gd name="connsiteY1" fmla="*/ 0 h 774440"/>
              <a:gd name="connsiteX2" fmla="*/ 2313992 w 2379306"/>
              <a:gd name="connsiteY2" fmla="*/ 74644 h 774440"/>
              <a:gd name="connsiteX3" fmla="*/ 2313992 w 2379306"/>
              <a:gd name="connsiteY3" fmla="*/ 74644 h 774440"/>
              <a:gd name="connsiteX4" fmla="*/ 2304661 w 2379306"/>
              <a:gd name="connsiteY4" fmla="*/ 111967 h 774440"/>
              <a:gd name="connsiteX5" fmla="*/ 2379306 w 2379306"/>
              <a:gd name="connsiteY5" fmla="*/ 167951 h 774440"/>
              <a:gd name="connsiteX6" fmla="*/ 2313992 w 2379306"/>
              <a:gd name="connsiteY6" fmla="*/ 186612 h 774440"/>
              <a:gd name="connsiteX7" fmla="*/ 2360645 w 2379306"/>
              <a:gd name="connsiteY7" fmla="*/ 279918 h 774440"/>
              <a:gd name="connsiteX8" fmla="*/ 2313992 w 2379306"/>
              <a:gd name="connsiteY8" fmla="*/ 270587 h 774440"/>
              <a:gd name="connsiteX9" fmla="*/ 2313992 w 2379306"/>
              <a:gd name="connsiteY9" fmla="*/ 270587 h 774440"/>
              <a:gd name="connsiteX10" fmla="*/ 2379306 w 2379306"/>
              <a:gd name="connsiteY10" fmla="*/ 391885 h 774440"/>
              <a:gd name="connsiteX11" fmla="*/ 2286000 w 2379306"/>
              <a:gd name="connsiteY11" fmla="*/ 401216 h 774440"/>
              <a:gd name="connsiteX12" fmla="*/ 2332653 w 2379306"/>
              <a:gd name="connsiteY12" fmla="*/ 475861 h 774440"/>
              <a:gd name="connsiteX13" fmla="*/ 2248677 w 2379306"/>
              <a:gd name="connsiteY13" fmla="*/ 485191 h 774440"/>
              <a:gd name="connsiteX14" fmla="*/ 2313992 w 2379306"/>
              <a:gd name="connsiteY14" fmla="*/ 587828 h 774440"/>
              <a:gd name="connsiteX15" fmla="*/ 2360645 w 2379306"/>
              <a:gd name="connsiteY15" fmla="*/ 615820 h 774440"/>
              <a:gd name="connsiteX16" fmla="*/ 2286000 w 2379306"/>
              <a:gd name="connsiteY16" fmla="*/ 587828 h 774440"/>
              <a:gd name="connsiteX17" fmla="*/ 2323322 w 2379306"/>
              <a:gd name="connsiteY17" fmla="*/ 634481 h 774440"/>
              <a:gd name="connsiteX18" fmla="*/ 2304661 w 2379306"/>
              <a:gd name="connsiteY18" fmla="*/ 690465 h 774440"/>
              <a:gd name="connsiteX19" fmla="*/ 2379306 w 2379306"/>
              <a:gd name="connsiteY19" fmla="*/ 718457 h 774440"/>
              <a:gd name="connsiteX20" fmla="*/ 2332653 w 2379306"/>
              <a:gd name="connsiteY20" fmla="*/ 765110 h 774440"/>
              <a:gd name="connsiteX21" fmla="*/ 46653 w 2379306"/>
              <a:gd name="connsiteY21" fmla="*/ 774440 h 774440"/>
              <a:gd name="connsiteX22" fmla="*/ 46653 w 2379306"/>
              <a:gd name="connsiteY22" fmla="*/ 774440 h 774440"/>
              <a:gd name="connsiteX23" fmla="*/ 83975 w 2379306"/>
              <a:gd name="connsiteY23" fmla="*/ 690465 h 774440"/>
              <a:gd name="connsiteX24" fmla="*/ 102636 w 2379306"/>
              <a:gd name="connsiteY24" fmla="*/ 662473 h 774440"/>
              <a:gd name="connsiteX25" fmla="*/ 22419 w 2379306"/>
              <a:gd name="connsiteY25" fmla="*/ 634482 h 774440"/>
              <a:gd name="connsiteX26" fmla="*/ 55983 w 2379306"/>
              <a:gd name="connsiteY26" fmla="*/ 615820 h 774440"/>
              <a:gd name="connsiteX27" fmla="*/ 27992 w 2379306"/>
              <a:gd name="connsiteY27" fmla="*/ 569167 h 774440"/>
              <a:gd name="connsiteX28" fmla="*/ 83975 w 2379306"/>
              <a:gd name="connsiteY28" fmla="*/ 531844 h 774440"/>
              <a:gd name="connsiteX29" fmla="*/ 61750 w 2379306"/>
              <a:gd name="connsiteY29" fmla="*/ 505593 h 774440"/>
              <a:gd name="connsiteX30" fmla="*/ 44515 w 2379306"/>
              <a:gd name="connsiteY30" fmla="*/ 409518 h 774440"/>
              <a:gd name="connsiteX31" fmla="*/ 95898 w 2379306"/>
              <a:gd name="connsiteY31" fmla="*/ 334875 h 774440"/>
              <a:gd name="connsiteX32" fmla="*/ 57798 w 2379306"/>
              <a:gd name="connsiteY32" fmla="*/ 341438 h 774440"/>
              <a:gd name="connsiteX33" fmla="*/ 89353 w 2379306"/>
              <a:gd name="connsiteY33" fmla="*/ 253667 h 774440"/>
              <a:gd name="connsiteX34" fmla="*/ 53456 w 2379306"/>
              <a:gd name="connsiteY34" fmla="*/ 194915 h 774440"/>
              <a:gd name="connsiteX35" fmla="*/ 102636 w 2379306"/>
              <a:gd name="connsiteY35" fmla="*/ 195942 h 774440"/>
              <a:gd name="connsiteX36" fmla="*/ 130628 w 2379306"/>
              <a:gd name="connsiteY36" fmla="*/ 139959 h 774440"/>
              <a:gd name="connsiteX37" fmla="*/ 102636 w 2379306"/>
              <a:gd name="connsiteY37" fmla="*/ 93306 h 774440"/>
              <a:gd name="connsiteX38" fmla="*/ 102636 w 2379306"/>
              <a:gd name="connsiteY38" fmla="*/ 93306 h 774440"/>
              <a:gd name="connsiteX39" fmla="*/ 102636 w 2379306"/>
              <a:gd name="connsiteY39" fmla="*/ 93306 h 774440"/>
              <a:gd name="connsiteX40" fmla="*/ 46653 w 2379306"/>
              <a:gd name="connsiteY40" fmla="*/ 74644 h 774440"/>
              <a:gd name="connsiteX41" fmla="*/ 74645 w 2379306"/>
              <a:gd name="connsiteY41" fmla="*/ 65314 h 774440"/>
              <a:gd name="connsiteX42" fmla="*/ 0 w 2379306"/>
              <a:gd name="connsiteY42" fmla="*/ 9330 h 774440"/>
              <a:gd name="connsiteX43" fmla="*/ 597159 w 2379306"/>
              <a:gd name="connsiteY43" fmla="*/ 0 h 774440"/>
              <a:gd name="connsiteX0" fmla="*/ 597159 w 2379306"/>
              <a:gd name="connsiteY0" fmla="*/ 0 h 774440"/>
              <a:gd name="connsiteX1" fmla="*/ 2369975 w 2379306"/>
              <a:gd name="connsiteY1" fmla="*/ 0 h 774440"/>
              <a:gd name="connsiteX2" fmla="*/ 2313992 w 2379306"/>
              <a:gd name="connsiteY2" fmla="*/ 74644 h 774440"/>
              <a:gd name="connsiteX3" fmla="*/ 2313992 w 2379306"/>
              <a:gd name="connsiteY3" fmla="*/ 74644 h 774440"/>
              <a:gd name="connsiteX4" fmla="*/ 2304661 w 2379306"/>
              <a:gd name="connsiteY4" fmla="*/ 111967 h 774440"/>
              <a:gd name="connsiteX5" fmla="*/ 2379306 w 2379306"/>
              <a:gd name="connsiteY5" fmla="*/ 167951 h 774440"/>
              <a:gd name="connsiteX6" fmla="*/ 2313992 w 2379306"/>
              <a:gd name="connsiteY6" fmla="*/ 186612 h 774440"/>
              <a:gd name="connsiteX7" fmla="*/ 2360645 w 2379306"/>
              <a:gd name="connsiteY7" fmla="*/ 279918 h 774440"/>
              <a:gd name="connsiteX8" fmla="*/ 2313992 w 2379306"/>
              <a:gd name="connsiteY8" fmla="*/ 270587 h 774440"/>
              <a:gd name="connsiteX9" fmla="*/ 2313992 w 2379306"/>
              <a:gd name="connsiteY9" fmla="*/ 270587 h 774440"/>
              <a:gd name="connsiteX10" fmla="*/ 2379306 w 2379306"/>
              <a:gd name="connsiteY10" fmla="*/ 391885 h 774440"/>
              <a:gd name="connsiteX11" fmla="*/ 2286000 w 2379306"/>
              <a:gd name="connsiteY11" fmla="*/ 401216 h 774440"/>
              <a:gd name="connsiteX12" fmla="*/ 2332653 w 2379306"/>
              <a:gd name="connsiteY12" fmla="*/ 475861 h 774440"/>
              <a:gd name="connsiteX13" fmla="*/ 2248677 w 2379306"/>
              <a:gd name="connsiteY13" fmla="*/ 485191 h 774440"/>
              <a:gd name="connsiteX14" fmla="*/ 2313992 w 2379306"/>
              <a:gd name="connsiteY14" fmla="*/ 587828 h 774440"/>
              <a:gd name="connsiteX15" fmla="*/ 2360645 w 2379306"/>
              <a:gd name="connsiteY15" fmla="*/ 615820 h 774440"/>
              <a:gd name="connsiteX16" fmla="*/ 2286000 w 2379306"/>
              <a:gd name="connsiteY16" fmla="*/ 587828 h 774440"/>
              <a:gd name="connsiteX17" fmla="*/ 2323322 w 2379306"/>
              <a:gd name="connsiteY17" fmla="*/ 634481 h 774440"/>
              <a:gd name="connsiteX18" fmla="*/ 2304661 w 2379306"/>
              <a:gd name="connsiteY18" fmla="*/ 690465 h 774440"/>
              <a:gd name="connsiteX19" fmla="*/ 2379306 w 2379306"/>
              <a:gd name="connsiteY19" fmla="*/ 718457 h 774440"/>
              <a:gd name="connsiteX20" fmla="*/ 2332653 w 2379306"/>
              <a:gd name="connsiteY20" fmla="*/ 765110 h 774440"/>
              <a:gd name="connsiteX21" fmla="*/ 46653 w 2379306"/>
              <a:gd name="connsiteY21" fmla="*/ 774440 h 774440"/>
              <a:gd name="connsiteX22" fmla="*/ 46653 w 2379306"/>
              <a:gd name="connsiteY22" fmla="*/ 774440 h 774440"/>
              <a:gd name="connsiteX23" fmla="*/ 83975 w 2379306"/>
              <a:gd name="connsiteY23" fmla="*/ 690465 h 774440"/>
              <a:gd name="connsiteX24" fmla="*/ 102636 w 2379306"/>
              <a:gd name="connsiteY24" fmla="*/ 662473 h 774440"/>
              <a:gd name="connsiteX25" fmla="*/ 22419 w 2379306"/>
              <a:gd name="connsiteY25" fmla="*/ 634482 h 774440"/>
              <a:gd name="connsiteX26" fmla="*/ 55983 w 2379306"/>
              <a:gd name="connsiteY26" fmla="*/ 615820 h 774440"/>
              <a:gd name="connsiteX27" fmla="*/ 27992 w 2379306"/>
              <a:gd name="connsiteY27" fmla="*/ 569167 h 774440"/>
              <a:gd name="connsiteX28" fmla="*/ 83975 w 2379306"/>
              <a:gd name="connsiteY28" fmla="*/ 531844 h 774440"/>
              <a:gd name="connsiteX29" fmla="*/ 61750 w 2379306"/>
              <a:gd name="connsiteY29" fmla="*/ 505593 h 774440"/>
              <a:gd name="connsiteX30" fmla="*/ 44515 w 2379306"/>
              <a:gd name="connsiteY30" fmla="*/ 409518 h 774440"/>
              <a:gd name="connsiteX31" fmla="*/ 95898 w 2379306"/>
              <a:gd name="connsiteY31" fmla="*/ 334875 h 774440"/>
              <a:gd name="connsiteX32" fmla="*/ 57798 w 2379306"/>
              <a:gd name="connsiteY32" fmla="*/ 341438 h 774440"/>
              <a:gd name="connsiteX33" fmla="*/ 89353 w 2379306"/>
              <a:gd name="connsiteY33" fmla="*/ 253667 h 774440"/>
              <a:gd name="connsiteX34" fmla="*/ 53456 w 2379306"/>
              <a:gd name="connsiteY34" fmla="*/ 194915 h 774440"/>
              <a:gd name="connsiteX35" fmla="*/ 102636 w 2379306"/>
              <a:gd name="connsiteY35" fmla="*/ 195942 h 774440"/>
              <a:gd name="connsiteX36" fmla="*/ 86178 w 2379306"/>
              <a:gd name="connsiteY36" fmla="*/ 126832 h 774440"/>
              <a:gd name="connsiteX37" fmla="*/ 102636 w 2379306"/>
              <a:gd name="connsiteY37" fmla="*/ 93306 h 774440"/>
              <a:gd name="connsiteX38" fmla="*/ 102636 w 2379306"/>
              <a:gd name="connsiteY38" fmla="*/ 93306 h 774440"/>
              <a:gd name="connsiteX39" fmla="*/ 102636 w 2379306"/>
              <a:gd name="connsiteY39" fmla="*/ 93306 h 774440"/>
              <a:gd name="connsiteX40" fmla="*/ 46653 w 2379306"/>
              <a:gd name="connsiteY40" fmla="*/ 74644 h 774440"/>
              <a:gd name="connsiteX41" fmla="*/ 74645 w 2379306"/>
              <a:gd name="connsiteY41" fmla="*/ 65314 h 774440"/>
              <a:gd name="connsiteX42" fmla="*/ 0 w 2379306"/>
              <a:gd name="connsiteY42" fmla="*/ 9330 h 774440"/>
              <a:gd name="connsiteX43" fmla="*/ 597159 w 2379306"/>
              <a:gd name="connsiteY43" fmla="*/ 0 h 774440"/>
              <a:gd name="connsiteX0" fmla="*/ 574740 w 2356887"/>
              <a:gd name="connsiteY0" fmla="*/ 0 h 774440"/>
              <a:gd name="connsiteX1" fmla="*/ 2347556 w 2356887"/>
              <a:gd name="connsiteY1" fmla="*/ 0 h 774440"/>
              <a:gd name="connsiteX2" fmla="*/ 2291573 w 2356887"/>
              <a:gd name="connsiteY2" fmla="*/ 74644 h 774440"/>
              <a:gd name="connsiteX3" fmla="*/ 2291573 w 2356887"/>
              <a:gd name="connsiteY3" fmla="*/ 74644 h 774440"/>
              <a:gd name="connsiteX4" fmla="*/ 2282242 w 2356887"/>
              <a:gd name="connsiteY4" fmla="*/ 111967 h 774440"/>
              <a:gd name="connsiteX5" fmla="*/ 2356887 w 2356887"/>
              <a:gd name="connsiteY5" fmla="*/ 167951 h 774440"/>
              <a:gd name="connsiteX6" fmla="*/ 2291573 w 2356887"/>
              <a:gd name="connsiteY6" fmla="*/ 186612 h 774440"/>
              <a:gd name="connsiteX7" fmla="*/ 2338226 w 2356887"/>
              <a:gd name="connsiteY7" fmla="*/ 279918 h 774440"/>
              <a:gd name="connsiteX8" fmla="*/ 2291573 w 2356887"/>
              <a:gd name="connsiteY8" fmla="*/ 270587 h 774440"/>
              <a:gd name="connsiteX9" fmla="*/ 2291573 w 2356887"/>
              <a:gd name="connsiteY9" fmla="*/ 270587 h 774440"/>
              <a:gd name="connsiteX10" fmla="*/ 2356887 w 2356887"/>
              <a:gd name="connsiteY10" fmla="*/ 391885 h 774440"/>
              <a:gd name="connsiteX11" fmla="*/ 2263581 w 2356887"/>
              <a:gd name="connsiteY11" fmla="*/ 401216 h 774440"/>
              <a:gd name="connsiteX12" fmla="*/ 2310234 w 2356887"/>
              <a:gd name="connsiteY12" fmla="*/ 475861 h 774440"/>
              <a:gd name="connsiteX13" fmla="*/ 2226258 w 2356887"/>
              <a:gd name="connsiteY13" fmla="*/ 485191 h 774440"/>
              <a:gd name="connsiteX14" fmla="*/ 2291573 w 2356887"/>
              <a:gd name="connsiteY14" fmla="*/ 587828 h 774440"/>
              <a:gd name="connsiteX15" fmla="*/ 2338226 w 2356887"/>
              <a:gd name="connsiteY15" fmla="*/ 615820 h 774440"/>
              <a:gd name="connsiteX16" fmla="*/ 2263581 w 2356887"/>
              <a:gd name="connsiteY16" fmla="*/ 587828 h 774440"/>
              <a:gd name="connsiteX17" fmla="*/ 2300903 w 2356887"/>
              <a:gd name="connsiteY17" fmla="*/ 634481 h 774440"/>
              <a:gd name="connsiteX18" fmla="*/ 2282242 w 2356887"/>
              <a:gd name="connsiteY18" fmla="*/ 690465 h 774440"/>
              <a:gd name="connsiteX19" fmla="*/ 2356887 w 2356887"/>
              <a:gd name="connsiteY19" fmla="*/ 718457 h 774440"/>
              <a:gd name="connsiteX20" fmla="*/ 2310234 w 2356887"/>
              <a:gd name="connsiteY20" fmla="*/ 765110 h 774440"/>
              <a:gd name="connsiteX21" fmla="*/ 24234 w 2356887"/>
              <a:gd name="connsiteY21" fmla="*/ 774440 h 774440"/>
              <a:gd name="connsiteX22" fmla="*/ 24234 w 2356887"/>
              <a:gd name="connsiteY22" fmla="*/ 774440 h 774440"/>
              <a:gd name="connsiteX23" fmla="*/ 61556 w 2356887"/>
              <a:gd name="connsiteY23" fmla="*/ 690465 h 774440"/>
              <a:gd name="connsiteX24" fmla="*/ 80217 w 2356887"/>
              <a:gd name="connsiteY24" fmla="*/ 662473 h 774440"/>
              <a:gd name="connsiteX25" fmla="*/ 0 w 2356887"/>
              <a:gd name="connsiteY25" fmla="*/ 634482 h 774440"/>
              <a:gd name="connsiteX26" fmla="*/ 33564 w 2356887"/>
              <a:gd name="connsiteY26" fmla="*/ 615820 h 774440"/>
              <a:gd name="connsiteX27" fmla="*/ 5573 w 2356887"/>
              <a:gd name="connsiteY27" fmla="*/ 569167 h 774440"/>
              <a:gd name="connsiteX28" fmla="*/ 61556 w 2356887"/>
              <a:gd name="connsiteY28" fmla="*/ 531844 h 774440"/>
              <a:gd name="connsiteX29" fmla="*/ 39331 w 2356887"/>
              <a:gd name="connsiteY29" fmla="*/ 505593 h 774440"/>
              <a:gd name="connsiteX30" fmla="*/ 22096 w 2356887"/>
              <a:gd name="connsiteY30" fmla="*/ 409518 h 774440"/>
              <a:gd name="connsiteX31" fmla="*/ 73479 w 2356887"/>
              <a:gd name="connsiteY31" fmla="*/ 334875 h 774440"/>
              <a:gd name="connsiteX32" fmla="*/ 35379 w 2356887"/>
              <a:gd name="connsiteY32" fmla="*/ 341438 h 774440"/>
              <a:gd name="connsiteX33" fmla="*/ 66934 w 2356887"/>
              <a:gd name="connsiteY33" fmla="*/ 253667 h 774440"/>
              <a:gd name="connsiteX34" fmla="*/ 31037 w 2356887"/>
              <a:gd name="connsiteY34" fmla="*/ 194915 h 774440"/>
              <a:gd name="connsiteX35" fmla="*/ 80217 w 2356887"/>
              <a:gd name="connsiteY35" fmla="*/ 195942 h 774440"/>
              <a:gd name="connsiteX36" fmla="*/ 63759 w 2356887"/>
              <a:gd name="connsiteY36" fmla="*/ 126832 h 774440"/>
              <a:gd name="connsiteX37" fmla="*/ 80217 w 2356887"/>
              <a:gd name="connsiteY37" fmla="*/ 93306 h 774440"/>
              <a:gd name="connsiteX38" fmla="*/ 80217 w 2356887"/>
              <a:gd name="connsiteY38" fmla="*/ 93306 h 774440"/>
              <a:gd name="connsiteX39" fmla="*/ 80217 w 2356887"/>
              <a:gd name="connsiteY39" fmla="*/ 93306 h 774440"/>
              <a:gd name="connsiteX40" fmla="*/ 24234 w 2356887"/>
              <a:gd name="connsiteY40" fmla="*/ 74644 h 774440"/>
              <a:gd name="connsiteX41" fmla="*/ 52226 w 2356887"/>
              <a:gd name="connsiteY41" fmla="*/ 65314 h 774440"/>
              <a:gd name="connsiteX42" fmla="*/ 31556 w 2356887"/>
              <a:gd name="connsiteY42" fmla="*/ 9331 h 774440"/>
              <a:gd name="connsiteX43" fmla="*/ 574740 w 2356887"/>
              <a:gd name="connsiteY43" fmla="*/ 0 h 774440"/>
              <a:gd name="connsiteX0" fmla="*/ 574740 w 2356887"/>
              <a:gd name="connsiteY0" fmla="*/ 0 h 774440"/>
              <a:gd name="connsiteX1" fmla="*/ 2347556 w 2356887"/>
              <a:gd name="connsiteY1" fmla="*/ 0 h 774440"/>
              <a:gd name="connsiteX2" fmla="*/ 2291573 w 2356887"/>
              <a:gd name="connsiteY2" fmla="*/ 74644 h 774440"/>
              <a:gd name="connsiteX3" fmla="*/ 2291573 w 2356887"/>
              <a:gd name="connsiteY3" fmla="*/ 74644 h 774440"/>
              <a:gd name="connsiteX4" fmla="*/ 2282242 w 2356887"/>
              <a:gd name="connsiteY4" fmla="*/ 111967 h 774440"/>
              <a:gd name="connsiteX5" fmla="*/ 2356887 w 2356887"/>
              <a:gd name="connsiteY5" fmla="*/ 167951 h 774440"/>
              <a:gd name="connsiteX6" fmla="*/ 2291573 w 2356887"/>
              <a:gd name="connsiteY6" fmla="*/ 186612 h 774440"/>
              <a:gd name="connsiteX7" fmla="*/ 2338226 w 2356887"/>
              <a:gd name="connsiteY7" fmla="*/ 279918 h 774440"/>
              <a:gd name="connsiteX8" fmla="*/ 2291573 w 2356887"/>
              <a:gd name="connsiteY8" fmla="*/ 270587 h 774440"/>
              <a:gd name="connsiteX9" fmla="*/ 2291573 w 2356887"/>
              <a:gd name="connsiteY9" fmla="*/ 270587 h 774440"/>
              <a:gd name="connsiteX10" fmla="*/ 2356887 w 2356887"/>
              <a:gd name="connsiteY10" fmla="*/ 391885 h 774440"/>
              <a:gd name="connsiteX11" fmla="*/ 2263581 w 2356887"/>
              <a:gd name="connsiteY11" fmla="*/ 401216 h 774440"/>
              <a:gd name="connsiteX12" fmla="*/ 2310234 w 2356887"/>
              <a:gd name="connsiteY12" fmla="*/ 475861 h 774440"/>
              <a:gd name="connsiteX13" fmla="*/ 2321508 w 2356887"/>
              <a:gd name="connsiteY13" fmla="*/ 511443 h 774440"/>
              <a:gd name="connsiteX14" fmla="*/ 2291573 w 2356887"/>
              <a:gd name="connsiteY14" fmla="*/ 587828 h 774440"/>
              <a:gd name="connsiteX15" fmla="*/ 2338226 w 2356887"/>
              <a:gd name="connsiteY15" fmla="*/ 615820 h 774440"/>
              <a:gd name="connsiteX16" fmla="*/ 2263581 w 2356887"/>
              <a:gd name="connsiteY16" fmla="*/ 587828 h 774440"/>
              <a:gd name="connsiteX17" fmla="*/ 2300903 w 2356887"/>
              <a:gd name="connsiteY17" fmla="*/ 634481 h 774440"/>
              <a:gd name="connsiteX18" fmla="*/ 2282242 w 2356887"/>
              <a:gd name="connsiteY18" fmla="*/ 690465 h 774440"/>
              <a:gd name="connsiteX19" fmla="*/ 2356887 w 2356887"/>
              <a:gd name="connsiteY19" fmla="*/ 718457 h 774440"/>
              <a:gd name="connsiteX20" fmla="*/ 2310234 w 2356887"/>
              <a:gd name="connsiteY20" fmla="*/ 765110 h 774440"/>
              <a:gd name="connsiteX21" fmla="*/ 24234 w 2356887"/>
              <a:gd name="connsiteY21" fmla="*/ 774440 h 774440"/>
              <a:gd name="connsiteX22" fmla="*/ 24234 w 2356887"/>
              <a:gd name="connsiteY22" fmla="*/ 774440 h 774440"/>
              <a:gd name="connsiteX23" fmla="*/ 61556 w 2356887"/>
              <a:gd name="connsiteY23" fmla="*/ 690465 h 774440"/>
              <a:gd name="connsiteX24" fmla="*/ 80217 w 2356887"/>
              <a:gd name="connsiteY24" fmla="*/ 662473 h 774440"/>
              <a:gd name="connsiteX25" fmla="*/ 0 w 2356887"/>
              <a:gd name="connsiteY25" fmla="*/ 634482 h 774440"/>
              <a:gd name="connsiteX26" fmla="*/ 33564 w 2356887"/>
              <a:gd name="connsiteY26" fmla="*/ 615820 h 774440"/>
              <a:gd name="connsiteX27" fmla="*/ 5573 w 2356887"/>
              <a:gd name="connsiteY27" fmla="*/ 569167 h 774440"/>
              <a:gd name="connsiteX28" fmla="*/ 61556 w 2356887"/>
              <a:gd name="connsiteY28" fmla="*/ 531844 h 774440"/>
              <a:gd name="connsiteX29" fmla="*/ 39331 w 2356887"/>
              <a:gd name="connsiteY29" fmla="*/ 505593 h 774440"/>
              <a:gd name="connsiteX30" fmla="*/ 22096 w 2356887"/>
              <a:gd name="connsiteY30" fmla="*/ 409518 h 774440"/>
              <a:gd name="connsiteX31" fmla="*/ 73479 w 2356887"/>
              <a:gd name="connsiteY31" fmla="*/ 334875 h 774440"/>
              <a:gd name="connsiteX32" fmla="*/ 35379 w 2356887"/>
              <a:gd name="connsiteY32" fmla="*/ 341438 h 774440"/>
              <a:gd name="connsiteX33" fmla="*/ 66934 w 2356887"/>
              <a:gd name="connsiteY33" fmla="*/ 253667 h 774440"/>
              <a:gd name="connsiteX34" fmla="*/ 31037 w 2356887"/>
              <a:gd name="connsiteY34" fmla="*/ 194915 h 774440"/>
              <a:gd name="connsiteX35" fmla="*/ 80217 w 2356887"/>
              <a:gd name="connsiteY35" fmla="*/ 195942 h 774440"/>
              <a:gd name="connsiteX36" fmla="*/ 63759 w 2356887"/>
              <a:gd name="connsiteY36" fmla="*/ 126832 h 774440"/>
              <a:gd name="connsiteX37" fmla="*/ 80217 w 2356887"/>
              <a:gd name="connsiteY37" fmla="*/ 93306 h 774440"/>
              <a:gd name="connsiteX38" fmla="*/ 80217 w 2356887"/>
              <a:gd name="connsiteY38" fmla="*/ 93306 h 774440"/>
              <a:gd name="connsiteX39" fmla="*/ 80217 w 2356887"/>
              <a:gd name="connsiteY39" fmla="*/ 93306 h 774440"/>
              <a:gd name="connsiteX40" fmla="*/ 24234 w 2356887"/>
              <a:gd name="connsiteY40" fmla="*/ 74644 h 774440"/>
              <a:gd name="connsiteX41" fmla="*/ 52226 w 2356887"/>
              <a:gd name="connsiteY41" fmla="*/ 65314 h 774440"/>
              <a:gd name="connsiteX42" fmla="*/ 31556 w 2356887"/>
              <a:gd name="connsiteY42" fmla="*/ 9331 h 774440"/>
              <a:gd name="connsiteX43" fmla="*/ 574740 w 2356887"/>
              <a:gd name="connsiteY43" fmla="*/ 0 h 774440"/>
              <a:gd name="connsiteX0" fmla="*/ 574740 w 2356887"/>
              <a:gd name="connsiteY0" fmla="*/ 0 h 774440"/>
              <a:gd name="connsiteX1" fmla="*/ 2347556 w 2356887"/>
              <a:gd name="connsiteY1" fmla="*/ 0 h 774440"/>
              <a:gd name="connsiteX2" fmla="*/ 2291573 w 2356887"/>
              <a:gd name="connsiteY2" fmla="*/ 74644 h 774440"/>
              <a:gd name="connsiteX3" fmla="*/ 2291573 w 2356887"/>
              <a:gd name="connsiteY3" fmla="*/ 74644 h 774440"/>
              <a:gd name="connsiteX4" fmla="*/ 2282242 w 2356887"/>
              <a:gd name="connsiteY4" fmla="*/ 111967 h 774440"/>
              <a:gd name="connsiteX5" fmla="*/ 2356887 w 2356887"/>
              <a:gd name="connsiteY5" fmla="*/ 167951 h 774440"/>
              <a:gd name="connsiteX6" fmla="*/ 2291573 w 2356887"/>
              <a:gd name="connsiteY6" fmla="*/ 186612 h 774440"/>
              <a:gd name="connsiteX7" fmla="*/ 2338226 w 2356887"/>
              <a:gd name="connsiteY7" fmla="*/ 279918 h 774440"/>
              <a:gd name="connsiteX8" fmla="*/ 2291573 w 2356887"/>
              <a:gd name="connsiteY8" fmla="*/ 270587 h 774440"/>
              <a:gd name="connsiteX9" fmla="*/ 2291573 w 2356887"/>
              <a:gd name="connsiteY9" fmla="*/ 270587 h 774440"/>
              <a:gd name="connsiteX10" fmla="*/ 2356887 w 2356887"/>
              <a:gd name="connsiteY10" fmla="*/ 391885 h 774440"/>
              <a:gd name="connsiteX11" fmla="*/ 2263581 w 2356887"/>
              <a:gd name="connsiteY11" fmla="*/ 401216 h 774440"/>
              <a:gd name="connsiteX12" fmla="*/ 2310234 w 2356887"/>
              <a:gd name="connsiteY12" fmla="*/ 475861 h 774440"/>
              <a:gd name="connsiteX13" fmla="*/ 2321508 w 2356887"/>
              <a:gd name="connsiteY13" fmla="*/ 511443 h 774440"/>
              <a:gd name="connsiteX14" fmla="*/ 2291573 w 2356887"/>
              <a:gd name="connsiteY14" fmla="*/ 587828 h 774440"/>
              <a:gd name="connsiteX15" fmla="*/ 2338226 w 2356887"/>
              <a:gd name="connsiteY15" fmla="*/ 615820 h 774440"/>
              <a:gd name="connsiteX16" fmla="*/ 2263581 w 2356887"/>
              <a:gd name="connsiteY16" fmla="*/ 587828 h 774440"/>
              <a:gd name="connsiteX17" fmla="*/ 2300903 w 2356887"/>
              <a:gd name="connsiteY17" fmla="*/ 634481 h 774440"/>
              <a:gd name="connsiteX18" fmla="*/ 2323517 w 2356887"/>
              <a:gd name="connsiteY18" fmla="*/ 677340 h 774440"/>
              <a:gd name="connsiteX19" fmla="*/ 2356887 w 2356887"/>
              <a:gd name="connsiteY19" fmla="*/ 718457 h 774440"/>
              <a:gd name="connsiteX20" fmla="*/ 2310234 w 2356887"/>
              <a:gd name="connsiteY20" fmla="*/ 765110 h 774440"/>
              <a:gd name="connsiteX21" fmla="*/ 24234 w 2356887"/>
              <a:gd name="connsiteY21" fmla="*/ 774440 h 774440"/>
              <a:gd name="connsiteX22" fmla="*/ 24234 w 2356887"/>
              <a:gd name="connsiteY22" fmla="*/ 774440 h 774440"/>
              <a:gd name="connsiteX23" fmla="*/ 61556 w 2356887"/>
              <a:gd name="connsiteY23" fmla="*/ 690465 h 774440"/>
              <a:gd name="connsiteX24" fmla="*/ 80217 w 2356887"/>
              <a:gd name="connsiteY24" fmla="*/ 662473 h 774440"/>
              <a:gd name="connsiteX25" fmla="*/ 0 w 2356887"/>
              <a:gd name="connsiteY25" fmla="*/ 634482 h 774440"/>
              <a:gd name="connsiteX26" fmla="*/ 33564 w 2356887"/>
              <a:gd name="connsiteY26" fmla="*/ 615820 h 774440"/>
              <a:gd name="connsiteX27" fmla="*/ 5573 w 2356887"/>
              <a:gd name="connsiteY27" fmla="*/ 569167 h 774440"/>
              <a:gd name="connsiteX28" fmla="*/ 61556 w 2356887"/>
              <a:gd name="connsiteY28" fmla="*/ 531844 h 774440"/>
              <a:gd name="connsiteX29" fmla="*/ 39331 w 2356887"/>
              <a:gd name="connsiteY29" fmla="*/ 505593 h 774440"/>
              <a:gd name="connsiteX30" fmla="*/ 22096 w 2356887"/>
              <a:gd name="connsiteY30" fmla="*/ 409518 h 774440"/>
              <a:gd name="connsiteX31" fmla="*/ 73479 w 2356887"/>
              <a:gd name="connsiteY31" fmla="*/ 334875 h 774440"/>
              <a:gd name="connsiteX32" fmla="*/ 35379 w 2356887"/>
              <a:gd name="connsiteY32" fmla="*/ 341438 h 774440"/>
              <a:gd name="connsiteX33" fmla="*/ 66934 w 2356887"/>
              <a:gd name="connsiteY33" fmla="*/ 253667 h 774440"/>
              <a:gd name="connsiteX34" fmla="*/ 31037 w 2356887"/>
              <a:gd name="connsiteY34" fmla="*/ 194915 h 774440"/>
              <a:gd name="connsiteX35" fmla="*/ 80217 w 2356887"/>
              <a:gd name="connsiteY35" fmla="*/ 195942 h 774440"/>
              <a:gd name="connsiteX36" fmla="*/ 63759 w 2356887"/>
              <a:gd name="connsiteY36" fmla="*/ 126832 h 774440"/>
              <a:gd name="connsiteX37" fmla="*/ 80217 w 2356887"/>
              <a:gd name="connsiteY37" fmla="*/ 93306 h 774440"/>
              <a:gd name="connsiteX38" fmla="*/ 80217 w 2356887"/>
              <a:gd name="connsiteY38" fmla="*/ 93306 h 774440"/>
              <a:gd name="connsiteX39" fmla="*/ 80217 w 2356887"/>
              <a:gd name="connsiteY39" fmla="*/ 93306 h 774440"/>
              <a:gd name="connsiteX40" fmla="*/ 24234 w 2356887"/>
              <a:gd name="connsiteY40" fmla="*/ 74644 h 774440"/>
              <a:gd name="connsiteX41" fmla="*/ 52226 w 2356887"/>
              <a:gd name="connsiteY41" fmla="*/ 65314 h 774440"/>
              <a:gd name="connsiteX42" fmla="*/ 31556 w 2356887"/>
              <a:gd name="connsiteY42" fmla="*/ 9331 h 774440"/>
              <a:gd name="connsiteX43" fmla="*/ 574740 w 2356887"/>
              <a:gd name="connsiteY43" fmla="*/ 0 h 774440"/>
              <a:gd name="connsiteX0" fmla="*/ 574740 w 2356887"/>
              <a:gd name="connsiteY0" fmla="*/ 0 h 774440"/>
              <a:gd name="connsiteX1" fmla="*/ 2347556 w 2356887"/>
              <a:gd name="connsiteY1" fmla="*/ 0 h 774440"/>
              <a:gd name="connsiteX2" fmla="*/ 2291573 w 2356887"/>
              <a:gd name="connsiteY2" fmla="*/ 74644 h 774440"/>
              <a:gd name="connsiteX3" fmla="*/ 2291573 w 2356887"/>
              <a:gd name="connsiteY3" fmla="*/ 74644 h 774440"/>
              <a:gd name="connsiteX4" fmla="*/ 2282242 w 2356887"/>
              <a:gd name="connsiteY4" fmla="*/ 111967 h 774440"/>
              <a:gd name="connsiteX5" fmla="*/ 2356887 w 2356887"/>
              <a:gd name="connsiteY5" fmla="*/ 167951 h 774440"/>
              <a:gd name="connsiteX6" fmla="*/ 2291573 w 2356887"/>
              <a:gd name="connsiteY6" fmla="*/ 186612 h 774440"/>
              <a:gd name="connsiteX7" fmla="*/ 2338226 w 2356887"/>
              <a:gd name="connsiteY7" fmla="*/ 279918 h 774440"/>
              <a:gd name="connsiteX8" fmla="*/ 2291573 w 2356887"/>
              <a:gd name="connsiteY8" fmla="*/ 270587 h 774440"/>
              <a:gd name="connsiteX9" fmla="*/ 2291573 w 2356887"/>
              <a:gd name="connsiteY9" fmla="*/ 270587 h 774440"/>
              <a:gd name="connsiteX10" fmla="*/ 2356887 w 2356887"/>
              <a:gd name="connsiteY10" fmla="*/ 391885 h 774440"/>
              <a:gd name="connsiteX11" fmla="*/ 2263581 w 2356887"/>
              <a:gd name="connsiteY11" fmla="*/ 401216 h 774440"/>
              <a:gd name="connsiteX12" fmla="*/ 2310234 w 2356887"/>
              <a:gd name="connsiteY12" fmla="*/ 475861 h 774440"/>
              <a:gd name="connsiteX13" fmla="*/ 2321508 w 2356887"/>
              <a:gd name="connsiteY13" fmla="*/ 511443 h 774440"/>
              <a:gd name="connsiteX14" fmla="*/ 2291573 w 2356887"/>
              <a:gd name="connsiteY14" fmla="*/ 587828 h 774440"/>
              <a:gd name="connsiteX15" fmla="*/ 2322351 w 2356887"/>
              <a:gd name="connsiteY15" fmla="*/ 576443 h 774440"/>
              <a:gd name="connsiteX16" fmla="*/ 2263581 w 2356887"/>
              <a:gd name="connsiteY16" fmla="*/ 587828 h 774440"/>
              <a:gd name="connsiteX17" fmla="*/ 2300903 w 2356887"/>
              <a:gd name="connsiteY17" fmla="*/ 634481 h 774440"/>
              <a:gd name="connsiteX18" fmla="*/ 2323517 w 2356887"/>
              <a:gd name="connsiteY18" fmla="*/ 677340 h 774440"/>
              <a:gd name="connsiteX19" fmla="*/ 2356887 w 2356887"/>
              <a:gd name="connsiteY19" fmla="*/ 718457 h 774440"/>
              <a:gd name="connsiteX20" fmla="*/ 2310234 w 2356887"/>
              <a:gd name="connsiteY20" fmla="*/ 765110 h 774440"/>
              <a:gd name="connsiteX21" fmla="*/ 24234 w 2356887"/>
              <a:gd name="connsiteY21" fmla="*/ 774440 h 774440"/>
              <a:gd name="connsiteX22" fmla="*/ 24234 w 2356887"/>
              <a:gd name="connsiteY22" fmla="*/ 774440 h 774440"/>
              <a:gd name="connsiteX23" fmla="*/ 61556 w 2356887"/>
              <a:gd name="connsiteY23" fmla="*/ 690465 h 774440"/>
              <a:gd name="connsiteX24" fmla="*/ 80217 w 2356887"/>
              <a:gd name="connsiteY24" fmla="*/ 662473 h 774440"/>
              <a:gd name="connsiteX25" fmla="*/ 0 w 2356887"/>
              <a:gd name="connsiteY25" fmla="*/ 634482 h 774440"/>
              <a:gd name="connsiteX26" fmla="*/ 33564 w 2356887"/>
              <a:gd name="connsiteY26" fmla="*/ 615820 h 774440"/>
              <a:gd name="connsiteX27" fmla="*/ 5573 w 2356887"/>
              <a:gd name="connsiteY27" fmla="*/ 569167 h 774440"/>
              <a:gd name="connsiteX28" fmla="*/ 61556 w 2356887"/>
              <a:gd name="connsiteY28" fmla="*/ 531844 h 774440"/>
              <a:gd name="connsiteX29" fmla="*/ 39331 w 2356887"/>
              <a:gd name="connsiteY29" fmla="*/ 505593 h 774440"/>
              <a:gd name="connsiteX30" fmla="*/ 22096 w 2356887"/>
              <a:gd name="connsiteY30" fmla="*/ 409518 h 774440"/>
              <a:gd name="connsiteX31" fmla="*/ 73479 w 2356887"/>
              <a:gd name="connsiteY31" fmla="*/ 334875 h 774440"/>
              <a:gd name="connsiteX32" fmla="*/ 35379 w 2356887"/>
              <a:gd name="connsiteY32" fmla="*/ 341438 h 774440"/>
              <a:gd name="connsiteX33" fmla="*/ 66934 w 2356887"/>
              <a:gd name="connsiteY33" fmla="*/ 253667 h 774440"/>
              <a:gd name="connsiteX34" fmla="*/ 31037 w 2356887"/>
              <a:gd name="connsiteY34" fmla="*/ 194915 h 774440"/>
              <a:gd name="connsiteX35" fmla="*/ 80217 w 2356887"/>
              <a:gd name="connsiteY35" fmla="*/ 195942 h 774440"/>
              <a:gd name="connsiteX36" fmla="*/ 63759 w 2356887"/>
              <a:gd name="connsiteY36" fmla="*/ 126832 h 774440"/>
              <a:gd name="connsiteX37" fmla="*/ 80217 w 2356887"/>
              <a:gd name="connsiteY37" fmla="*/ 93306 h 774440"/>
              <a:gd name="connsiteX38" fmla="*/ 80217 w 2356887"/>
              <a:gd name="connsiteY38" fmla="*/ 93306 h 774440"/>
              <a:gd name="connsiteX39" fmla="*/ 80217 w 2356887"/>
              <a:gd name="connsiteY39" fmla="*/ 93306 h 774440"/>
              <a:gd name="connsiteX40" fmla="*/ 24234 w 2356887"/>
              <a:gd name="connsiteY40" fmla="*/ 74644 h 774440"/>
              <a:gd name="connsiteX41" fmla="*/ 52226 w 2356887"/>
              <a:gd name="connsiteY41" fmla="*/ 65314 h 774440"/>
              <a:gd name="connsiteX42" fmla="*/ 31556 w 2356887"/>
              <a:gd name="connsiteY42" fmla="*/ 9331 h 774440"/>
              <a:gd name="connsiteX43" fmla="*/ 574740 w 2356887"/>
              <a:gd name="connsiteY43" fmla="*/ 0 h 774440"/>
              <a:gd name="connsiteX0" fmla="*/ 574740 w 2356887"/>
              <a:gd name="connsiteY0" fmla="*/ 0 h 774440"/>
              <a:gd name="connsiteX1" fmla="*/ 2347556 w 2356887"/>
              <a:gd name="connsiteY1" fmla="*/ 0 h 774440"/>
              <a:gd name="connsiteX2" fmla="*/ 2291573 w 2356887"/>
              <a:gd name="connsiteY2" fmla="*/ 74644 h 774440"/>
              <a:gd name="connsiteX3" fmla="*/ 2291573 w 2356887"/>
              <a:gd name="connsiteY3" fmla="*/ 74644 h 774440"/>
              <a:gd name="connsiteX4" fmla="*/ 2282242 w 2356887"/>
              <a:gd name="connsiteY4" fmla="*/ 111967 h 774440"/>
              <a:gd name="connsiteX5" fmla="*/ 2356887 w 2356887"/>
              <a:gd name="connsiteY5" fmla="*/ 167951 h 774440"/>
              <a:gd name="connsiteX6" fmla="*/ 2291573 w 2356887"/>
              <a:gd name="connsiteY6" fmla="*/ 186612 h 774440"/>
              <a:gd name="connsiteX7" fmla="*/ 2338226 w 2356887"/>
              <a:gd name="connsiteY7" fmla="*/ 279918 h 774440"/>
              <a:gd name="connsiteX8" fmla="*/ 2291573 w 2356887"/>
              <a:gd name="connsiteY8" fmla="*/ 270587 h 774440"/>
              <a:gd name="connsiteX9" fmla="*/ 2291573 w 2356887"/>
              <a:gd name="connsiteY9" fmla="*/ 270587 h 774440"/>
              <a:gd name="connsiteX10" fmla="*/ 2328312 w 2356887"/>
              <a:gd name="connsiteY10" fmla="*/ 359070 h 774440"/>
              <a:gd name="connsiteX11" fmla="*/ 2263581 w 2356887"/>
              <a:gd name="connsiteY11" fmla="*/ 401216 h 774440"/>
              <a:gd name="connsiteX12" fmla="*/ 2310234 w 2356887"/>
              <a:gd name="connsiteY12" fmla="*/ 475861 h 774440"/>
              <a:gd name="connsiteX13" fmla="*/ 2321508 w 2356887"/>
              <a:gd name="connsiteY13" fmla="*/ 511443 h 774440"/>
              <a:gd name="connsiteX14" fmla="*/ 2291573 w 2356887"/>
              <a:gd name="connsiteY14" fmla="*/ 587828 h 774440"/>
              <a:gd name="connsiteX15" fmla="*/ 2322351 w 2356887"/>
              <a:gd name="connsiteY15" fmla="*/ 576443 h 774440"/>
              <a:gd name="connsiteX16" fmla="*/ 2263581 w 2356887"/>
              <a:gd name="connsiteY16" fmla="*/ 587828 h 774440"/>
              <a:gd name="connsiteX17" fmla="*/ 2300903 w 2356887"/>
              <a:gd name="connsiteY17" fmla="*/ 634481 h 774440"/>
              <a:gd name="connsiteX18" fmla="*/ 2323517 w 2356887"/>
              <a:gd name="connsiteY18" fmla="*/ 677340 h 774440"/>
              <a:gd name="connsiteX19" fmla="*/ 2356887 w 2356887"/>
              <a:gd name="connsiteY19" fmla="*/ 718457 h 774440"/>
              <a:gd name="connsiteX20" fmla="*/ 2310234 w 2356887"/>
              <a:gd name="connsiteY20" fmla="*/ 765110 h 774440"/>
              <a:gd name="connsiteX21" fmla="*/ 24234 w 2356887"/>
              <a:gd name="connsiteY21" fmla="*/ 774440 h 774440"/>
              <a:gd name="connsiteX22" fmla="*/ 24234 w 2356887"/>
              <a:gd name="connsiteY22" fmla="*/ 774440 h 774440"/>
              <a:gd name="connsiteX23" fmla="*/ 61556 w 2356887"/>
              <a:gd name="connsiteY23" fmla="*/ 690465 h 774440"/>
              <a:gd name="connsiteX24" fmla="*/ 80217 w 2356887"/>
              <a:gd name="connsiteY24" fmla="*/ 662473 h 774440"/>
              <a:gd name="connsiteX25" fmla="*/ 0 w 2356887"/>
              <a:gd name="connsiteY25" fmla="*/ 634482 h 774440"/>
              <a:gd name="connsiteX26" fmla="*/ 33564 w 2356887"/>
              <a:gd name="connsiteY26" fmla="*/ 615820 h 774440"/>
              <a:gd name="connsiteX27" fmla="*/ 5573 w 2356887"/>
              <a:gd name="connsiteY27" fmla="*/ 569167 h 774440"/>
              <a:gd name="connsiteX28" fmla="*/ 61556 w 2356887"/>
              <a:gd name="connsiteY28" fmla="*/ 531844 h 774440"/>
              <a:gd name="connsiteX29" fmla="*/ 39331 w 2356887"/>
              <a:gd name="connsiteY29" fmla="*/ 505593 h 774440"/>
              <a:gd name="connsiteX30" fmla="*/ 22096 w 2356887"/>
              <a:gd name="connsiteY30" fmla="*/ 409518 h 774440"/>
              <a:gd name="connsiteX31" fmla="*/ 73479 w 2356887"/>
              <a:gd name="connsiteY31" fmla="*/ 334875 h 774440"/>
              <a:gd name="connsiteX32" fmla="*/ 35379 w 2356887"/>
              <a:gd name="connsiteY32" fmla="*/ 341438 h 774440"/>
              <a:gd name="connsiteX33" fmla="*/ 66934 w 2356887"/>
              <a:gd name="connsiteY33" fmla="*/ 253667 h 774440"/>
              <a:gd name="connsiteX34" fmla="*/ 31037 w 2356887"/>
              <a:gd name="connsiteY34" fmla="*/ 194915 h 774440"/>
              <a:gd name="connsiteX35" fmla="*/ 80217 w 2356887"/>
              <a:gd name="connsiteY35" fmla="*/ 195942 h 774440"/>
              <a:gd name="connsiteX36" fmla="*/ 63759 w 2356887"/>
              <a:gd name="connsiteY36" fmla="*/ 126832 h 774440"/>
              <a:gd name="connsiteX37" fmla="*/ 80217 w 2356887"/>
              <a:gd name="connsiteY37" fmla="*/ 93306 h 774440"/>
              <a:gd name="connsiteX38" fmla="*/ 80217 w 2356887"/>
              <a:gd name="connsiteY38" fmla="*/ 93306 h 774440"/>
              <a:gd name="connsiteX39" fmla="*/ 80217 w 2356887"/>
              <a:gd name="connsiteY39" fmla="*/ 93306 h 774440"/>
              <a:gd name="connsiteX40" fmla="*/ 24234 w 2356887"/>
              <a:gd name="connsiteY40" fmla="*/ 74644 h 774440"/>
              <a:gd name="connsiteX41" fmla="*/ 52226 w 2356887"/>
              <a:gd name="connsiteY41" fmla="*/ 65314 h 774440"/>
              <a:gd name="connsiteX42" fmla="*/ 31556 w 2356887"/>
              <a:gd name="connsiteY42" fmla="*/ 9331 h 774440"/>
              <a:gd name="connsiteX43" fmla="*/ 574740 w 2356887"/>
              <a:gd name="connsiteY43" fmla="*/ 0 h 774440"/>
              <a:gd name="connsiteX0" fmla="*/ 574740 w 2356887"/>
              <a:gd name="connsiteY0" fmla="*/ 0 h 774440"/>
              <a:gd name="connsiteX1" fmla="*/ 2347556 w 2356887"/>
              <a:gd name="connsiteY1" fmla="*/ 0 h 774440"/>
              <a:gd name="connsiteX2" fmla="*/ 2291573 w 2356887"/>
              <a:gd name="connsiteY2" fmla="*/ 74644 h 774440"/>
              <a:gd name="connsiteX3" fmla="*/ 2291573 w 2356887"/>
              <a:gd name="connsiteY3" fmla="*/ 74644 h 774440"/>
              <a:gd name="connsiteX4" fmla="*/ 2282242 w 2356887"/>
              <a:gd name="connsiteY4" fmla="*/ 111967 h 774440"/>
              <a:gd name="connsiteX5" fmla="*/ 2356887 w 2356887"/>
              <a:gd name="connsiteY5" fmla="*/ 167951 h 774440"/>
              <a:gd name="connsiteX6" fmla="*/ 2291573 w 2356887"/>
              <a:gd name="connsiteY6" fmla="*/ 186612 h 774440"/>
              <a:gd name="connsiteX7" fmla="*/ 2338226 w 2356887"/>
              <a:gd name="connsiteY7" fmla="*/ 279918 h 774440"/>
              <a:gd name="connsiteX8" fmla="*/ 2291573 w 2356887"/>
              <a:gd name="connsiteY8" fmla="*/ 270587 h 774440"/>
              <a:gd name="connsiteX9" fmla="*/ 2291573 w 2356887"/>
              <a:gd name="connsiteY9" fmla="*/ 270587 h 774440"/>
              <a:gd name="connsiteX10" fmla="*/ 2328312 w 2356887"/>
              <a:gd name="connsiteY10" fmla="*/ 359070 h 774440"/>
              <a:gd name="connsiteX11" fmla="*/ 2292156 w 2356887"/>
              <a:gd name="connsiteY11" fmla="*/ 434032 h 774440"/>
              <a:gd name="connsiteX12" fmla="*/ 2310234 w 2356887"/>
              <a:gd name="connsiteY12" fmla="*/ 475861 h 774440"/>
              <a:gd name="connsiteX13" fmla="*/ 2321508 w 2356887"/>
              <a:gd name="connsiteY13" fmla="*/ 511443 h 774440"/>
              <a:gd name="connsiteX14" fmla="*/ 2291573 w 2356887"/>
              <a:gd name="connsiteY14" fmla="*/ 587828 h 774440"/>
              <a:gd name="connsiteX15" fmla="*/ 2322351 w 2356887"/>
              <a:gd name="connsiteY15" fmla="*/ 576443 h 774440"/>
              <a:gd name="connsiteX16" fmla="*/ 2263581 w 2356887"/>
              <a:gd name="connsiteY16" fmla="*/ 587828 h 774440"/>
              <a:gd name="connsiteX17" fmla="*/ 2300903 w 2356887"/>
              <a:gd name="connsiteY17" fmla="*/ 634481 h 774440"/>
              <a:gd name="connsiteX18" fmla="*/ 2323517 w 2356887"/>
              <a:gd name="connsiteY18" fmla="*/ 677340 h 774440"/>
              <a:gd name="connsiteX19" fmla="*/ 2356887 w 2356887"/>
              <a:gd name="connsiteY19" fmla="*/ 718457 h 774440"/>
              <a:gd name="connsiteX20" fmla="*/ 2310234 w 2356887"/>
              <a:gd name="connsiteY20" fmla="*/ 765110 h 774440"/>
              <a:gd name="connsiteX21" fmla="*/ 24234 w 2356887"/>
              <a:gd name="connsiteY21" fmla="*/ 774440 h 774440"/>
              <a:gd name="connsiteX22" fmla="*/ 24234 w 2356887"/>
              <a:gd name="connsiteY22" fmla="*/ 774440 h 774440"/>
              <a:gd name="connsiteX23" fmla="*/ 61556 w 2356887"/>
              <a:gd name="connsiteY23" fmla="*/ 690465 h 774440"/>
              <a:gd name="connsiteX24" fmla="*/ 80217 w 2356887"/>
              <a:gd name="connsiteY24" fmla="*/ 662473 h 774440"/>
              <a:gd name="connsiteX25" fmla="*/ 0 w 2356887"/>
              <a:gd name="connsiteY25" fmla="*/ 634482 h 774440"/>
              <a:gd name="connsiteX26" fmla="*/ 33564 w 2356887"/>
              <a:gd name="connsiteY26" fmla="*/ 615820 h 774440"/>
              <a:gd name="connsiteX27" fmla="*/ 5573 w 2356887"/>
              <a:gd name="connsiteY27" fmla="*/ 569167 h 774440"/>
              <a:gd name="connsiteX28" fmla="*/ 61556 w 2356887"/>
              <a:gd name="connsiteY28" fmla="*/ 531844 h 774440"/>
              <a:gd name="connsiteX29" fmla="*/ 39331 w 2356887"/>
              <a:gd name="connsiteY29" fmla="*/ 505593 h 774440"/>
              <a:gd name="connsiteX30" fmla="*/ 22096 w 2356887"/>
              <a:gd name="connsiteY30" fmla="*/ 409518 h 774440"/>
              <a:gd name="connsiteX31" fmla="*/ 73479 w 2356887"/>
              <a:gd name="connsiteY31" fmla="*/ 334875 h 774440"/>
              <a:gd name="connsiteX32" fmla="*/ 35379 w 2356887"/>
              <a:gd name="connsiteY32" fmla="*/ 341438 h 774440"/>
              <a:gd name="connsiteX33" fmla="*/ 66934 w 2356887"/>
              <a:gd name="connsiteY33" fmla="*/ 253667 h 774440"/>
              <a:gd name="connsiteX34" fmla="*/ 31037 w 2356887"/>
              <a:gd name="connsiteY34" fmla="*/ 194915 h 774440"/>
              <a:gd name="connsiteX35" fmla="*/ 80217 w 2356887"/>
              <a:gd name="connsiteY35" fmla="*/ 195942 h 774440"/>
              <a:gd name="connsiteX36" fmla="*/ 63759 w 2356887"/>
              <a:gd name="connsiteY36" fmla="*/ 126832 h 774440"/>
              <a:gd name="connsiteX37" fmla="*/ 80217 w 2356887"/>
              <a:gd name="connsiteY37" fmla="*/ 93306 h 774440"/>
              <a:gd name="connsiteX38" fmla="*/ 80217 w 2356887"/>
              <a:gd name="connsiteY38" fmla="*/ 93306 h 774440"/>
              <a:gd name="connsiteX39" fmla="*/ 80217 w 2356887"/>
              <a:gd name="connsiteY39" fmla="*/ 93306 h 774440"/>
              <a:gd name="connsiteX40" fmla="*/ 24234 w 2356887"/>
              <a:gd name="connsiteY40" fmla="*/ 74644 h 774440"/>
              <a:gd name="connsiteX41" fmla="*/ 52226 w 2356887"/>
              <a:gd name="connsiteY41" fmla="*/ 65314 h 774440"/>
              <a:gd name="connsiteX42" fmla="*/ 31556 w 2356887"/>
              <a:gd name="connsiteY42" fmla="*/ 9331 h 774440"/>
              <a:gd name="connsiteX43" fmla="*/ 574740 w 2356887"/>
              <a:gd name="connsiteY43" fmla="*/ 0 h 774440"/>
              <a:gd name="connsiteX0" fmla="*/ 574740 w 2356887"/>
              <a:gd name="connsiteY0" fmla="*/ 0 h 774440"/>
              <a:gd name="connsiteX1" fmla="*/ 2347556 w 2356887"/>
              <a:gd name="connsiteY1" fmla="*/ 0 h 774440"/>
              <a:gd name="connsiteX2" fmla="*/ 2291573 w 2356887"/>
              <a:gd name="connsiteY2" fmla="*/ 74644 h 774440"/>
              <a:gd name="connsiteX3" fmla="*/ 2291573 w 2356887"/>
              <a:gd name="connsiteY3" fmla="*/ 74644 h 774440"/>
              <a:gd name="connsiteX4" fmla="*/ 2282242 w 2356887"/>
              <a:gd name="connsiteY4" fmla="*/ 111967 h 774440"/>
              <a:gd name="connsiteX5" fmla="*/ 2337837 w 2356887"/>
              <a:gd name="connsiteY5" fmla="*/ 141699 h 774440"/>
              <a:gd name="connsiteX6" fmla="*/ 2291573 w 2356887"/>
              <a:gd name="connsiteY6" fmla="*/ 186612 h 774440"/>
              <a:gd name="connsiteX7" fmla="*/ 2338226 w 2356887"/>
              <a:gd name="connsiteY7" fmla="*/ 279918 h 774440"/>
              <a:gd name="connsiteX8" fmla="*/ 2291573 w 2356887"/>
              <a:gd name="connsiteY8" fmla="*/ 270587 h 774440"/>
              <a:gd name="connsiteX9" fmla="*/ 2291573 w 2356887"/>
              <a:gd name="connsiteY9" fmla="*/ 270587 h 774440"/>
              <a:gd name="connsiteX10" fmla="*/ 2328312 w 2356887"/>
              <a:gd name="connsiteY10" fmla="*/ 359070 h 774440"/>
              <a:gd name="connsiteX11" fmla="*/ 2292156 w 2356887"/>
              <a:gd name="connsiteY11" fmla="*/ 434032 h 774440"/>
              <a:gd name="connsiteX12" fmla="*/ 2310234 w 2356887"/>
              <a:gd name="connsiteY12" fmla="*/ 475861 h 774440"/>
              <a:gd name="connsiteX13" fmla="*/ 2321508 w 2356887"/>
              <a:gd name="connsiteY13" fmla="*/ 511443 h 774440"/>
              <a:gd name="connsiteX14" fmla="*/ 2291573 w 2356887"/>
              <a:gd name="connsiteY14" fmla="*/ 587828 h 774440"/>
              <a:gd name="connsiteX15" fmla="*/ 2322351 w 2356887"/>
              <a:gd name="connsiteY15" fmla="*/ 576443 h 774440"/>
              <a:gd name="connsiteX16" fmla="*/ 2263581 w 2356887"/>
              <a:gd name="connsiteY16" fmla="*/ 587828 h 774440"/>
              <a:gd name="connsiteX17" fmla="*/ 2300903 w 2356887"/>
              <a:gd name="connsiteY17" fmla="*/ 634481 h 774440"/>
              <a:gd name="connsiteX18" fmla="*/ 2323517 w 2356887"/>
              <a:gd name="connsiteY18" fmla="*/ 677340 h 774440"/>
              <a:gd name="connsiteX19" fmla="*/ 2356887 w 2356887"/>
              <a:gd name="connsiteY19" fmla="*/ 718457 h 774440"/>
              <a:gd name="connsiteX20" fmla="*/ 2310234 w 2356887"/>
              <a:gd name="connsiteY20" fmla="*/ 765110 h 774440"/>
              <a:gd name="connsiteX21" fmla="*/ 24234 w 2356887"/>
              <a:gd name="connsiteY21" fmla="*/ 774440 h 774440"/>
              <a:gd name="connsiteX22" fmla="*/ 24234 w 2356887"/>
              <a:gd name="connsiteY22" fmla="*/ 774440 h 774440"/>
              <a:gd name="connsiteX23" fmla="*/ 61556 w 2356887"/>
              <a:gd name="connsiteY23" fmla="*/ 690465 h 774440"/>
              <a:gd name="connsiteX24" fmla="*/ 80217 w 2356887"/>
              <a:gd name="connsiteY24" fmla="*/ 662473 h 774440"/>
              <a:gd name="connsiteX25" fmla="*/ 0 w 2356887"/>
              <a:gd name="connsiteY25" fmla="*/ 634482 h 774440"/>
              <a:gd name="connsiteX26" fmla="*/ 33564 w 2356887"/>
              <a:gd name="connsiteY26" fmla="*/ 615820 h 774440"/>
              <a:gd name="connsiteX27" fmla="*/ 5573 w 2356887"/>
              <a:gd name="connsiteY27" fmla="*/ 569167 h 774440"/>
              <a:gd name="connsiteX28" fmla="*/ 61556 w 2356887"/>
              <a:gd name="connsiteY28" fmla="*/ 531844 h 774440"/>
              <a:gd name="connsiteX29" fmla="*/ 39331 w 2356887"/>
              <a:gd name="connsiteY29" fmla="*/ 505593 h 774440"/>
              <a:gd name="connsiteX30" fmla="*/ 22096 w 2356887"/>
              <a:gd name="connsiteY30" fmla="*/ 409518 h 774440"/>
              <a:gd name="connsiteX31" fmla="*/ 73479 w 2356887"/>
              <a:gd name="connsiteY31" fmla="*/ 334875 h 774440"/>
              <a:gd name="connsiteX32" fmla="*/ 35379 w 2356887"/>
              <a:gd name="connsiteY32" fmla="*/ 341438 h 774440"/>
              <a:gd name="connsiteX33" fmla="*/ 66934 w 2356887"/>
              <a:gd name="connsiteY33" fmla="*/ 253667 h 774440"/>
              <a:gd name="connsiteX34" fmla="*/ 31037 w 2356887"/>
              <a:gd name="connsiteY34" fmla="*/ 194915 h 774440"/>
              <a:gd name="connsiteX35" fmla="*/ 80217 w 2356887"/>
              <a:gd name="connsiteY35" fmla="*/ 195942 h 774440"/>
              <a:gd name="connsiteX36" fmla="*/ 63759 w 2356887"/>
              <a:gd name="connsiteY36" fmla="*/ 126832 h 774440"/>
              <a:gd name="connsiteX37" fmla="*/ 80217 w 2356887"/>
              <a:gd name="connsiteY37" fmla="*/ 93306 h 774440"/>
              <a:gd name="connsiteX38" fmla="*/ 80217 w 2356887"/>
              <a:gd name="connsiteY38" fmla="*/ 93306 h 774440"/>
              <a:gd name="connsiteX39" fmla="*/ 80217 w 2356887"/>
              <a:gd name="connsiteY39" fmla="*/ 93306 h 774440"/>
              <a:gd name="connsiteX40" fmla="*/ 24234 w 2356887"/>
              <a:gd name="connsiteY40" fmla="*/ 74644 h 774440"/>
              <a:gd name="connsiteX41" fmla="*/ 52226 w 2356887"/>
              <a:gd name="connsiteY41" fmla="*/ 65314 h 774440"/>
              <a:gd name="connsiteX42" fmla="*/ 31556 w 2356887"/>
              <a:gd name="connsiteY42" fmla="*/ 9331 h 774440"/>
              <a:gd name="connsiteX43" fmla="*/ 574740 w 2356887"/>
              <a:gd name="connsiteY43" fmla="*/ 0 h 774440"/>
              <a:gd name="connsiteX0" fmla="*/ 574740 w 2356887"/>
              <a:gd name="connsiteY0" fmla="*/ 0 h 774440"/>
              <a:gd name="connsiteX1" fmla="*/ 2347556 w 2356887"/>
              <a:gd name="connsiteY1" fmla="*/ 0 h 774440"/>
              <a:gd name="connsiteX2" fmla="*/ 2291573 w 2356887"/>
              <a:gd name="connsiteY2" fmla="*/ 74644 h 774440"/>
              <a:gd name="connsiteX3" fmla="*/ 2291573 w 2356887"/>
              <a:gd name="connsiteY3" fmla="*/ 74644 h 774440"/>
              <a:gd name="connsiteX4" fmla="*/ 2326692 w 2356887"/>
              <a:gd name="connsiteY4" fmla="*/ 111966 h 774440"/>
              <a:gd name="connsiteX5" fmla="*/ 2337837 w 2356887"/>
              <a:gd name="connsiteY5" fmla="*/ 141699 h 774440"/>
              <a:gd name="connsiteX6" fmla="*/ 2291573 w 2356887"/>
              <a:gd name="connsiteY6" fmla="*/ 186612 h 774440"/>
              <a:gd name="connsiteX7" fmla="*/ 2338226 w 2356887"/>
              <a:gd name="connsiteY7" fmla="*/ 279918 h 774440"/>
              <a:gd name="connsiteX8" fmla="*/ 2291573 w 2356887"/>
              <a:gd name="connsiteY8" fmla="*/ 270587 h 774440"/>
              <a:gd name="connsiteX9" fmla="*/ 2291573 w 2356887"/>
              <a:gd name="connsiteY9" fmla="*/ 270587 h 774440"/>
              <a:gd name="connsiteX10" fmla="*/ 2328312 w 2356887"/>
              <a:gd name="connsiteY10" fmla="*/ 359070 h 774440"/>
              <a:gd name="connsiteX11" fmla="*/ 2292156 w 2356887"/>
              <a:gd name="connsiteY11" fmla="*/ 434032 h 774440"/>
              <a:gd name="connsiteX12" fmla="*/ 2310234 w 2356887"/>
              <a:gd name="connsiteY12" fmla="*/ 475861 h 774440"/>
              <a:gd name="connsiteX13" fmla="*/ 2321508 w 2356887"/>
              <a:gd name="connsiteY13" fmla="*/ 511443 h 774440"/>
              <a:gd name="connsiteX14" fmla="*/ 2291573 w 2356887"/>
              <a:gd name="connsiteY14" fmla="*/ 587828 h 774440"/>
              <a:gd name="connsiteX15" fmla="*/ 2322351 w 2356887"/>
              <a:gd name="connsiteY15" fmla="*/ 576443 h 774440"/>
              <a:gd name="connsiteX16" fmla="*/ 2263581 w 2356887"/>
              <a:gd name="connsiteY16" fmla="*/ 587828 h 774440"/>
              <a:gd name="connsiteX17" fmla="*/ 2300903 w 2356887"/>
              <a:gd name="connsiteY17" fmla="*/ 634481 h 774440"/>
              <a:gd name="connsiteX18" fmla="*/ 2323517 w 2356887"/>
              <a:gd name="connsiteY18" fmla="*/ 677340 h 774440"/>
              <a:gd name="connsiteX19" fmla="*/ 2356887 w 2356887"/>
              <a:gd name="connsiteY19" fmla="*/ 718457 h 774440"/>
              <a:gd name="connsiteX20" fmla="*/ 2310234 w 2356887"/>
              <a:gd name="connsiteY20" fmla="*/ 765110 h 774440"/>
              <a:gd name="connsiteX21" fmla="*/ 24234 w 2356887"/>
              <a:gd name="connsiteY21" fmla="*/ 774440 h 774440"/>
              <a:gd name="connsiteX22" fmla="*/ 24234 w 2356887"/>
              <a:gd name="connsiteY22" fmla="*/ 774440 h 774440"/>
              <a:gd name="connsiteX23" fmla="*/ 61556 w 2356887"/>
              <a:gd name="connsiteY23" fmla="*/ 690465 h 774440"/>
              <a:gd name="connsiteX24" fmla="*/ 80217 w 2356887"/>
              <a:gd name="connsiteY24" fmla="*/ 662473 h 774440"/>
              <a:gd name="connsiteX25" fmla="*/ 0 w 2356887"/>
              <a:gd name="connsiteY25" fmla="*/ 634482 h 774440"/>
              <a:gd name="connsiteX26" fmla="*/ 33564 w 2356887"/>
              <a:gd name="connsiteY26" fmla="*/ 615820 h 774440"/>
              <a:gd name="connsiteX27" fmla="*/ 5573 w 2356887"/>
              <a:gd name="connsiteY27" fmla="*/ 569167 h 774440"/>
              <a:gd name="connsiteX28" fmla="*/ 61556 w 2356887"/>
              <a:gd name="connsiteY28" fmla="*/ 531844 h 774440"/>
              <a:gd name="connsiteX29" fmla="*/ 39331 w 2356887"/>
              <a:gd name="connsiteY29" fmla="*/ 505593 h 774440"/>
              <a:gd name="connsiteX30" fmla="*/ 22096 w 2356887"/>
              <a:gd name="connsiteY30" fmla="*/ 409518 h 774440"/>
              <a:gd name="connsiteX31" fmla="*/ 73479 w 2356887"/>
              <a:gd name="connsiteY31" fmla="*/ 334875 h 774440"/>
              <a:gd name="connsiteX32" fmla="*/ 35379 w 2356887"/>
              <a:gd name="connsiteY32" fmla="*/ 341438 h 774440"/>
              <a:gd name="connsiteX33" fmla="*/ 66934 w 2356887"/>
              <a:gd name="connsiteY33" fmla="*/ 253667 h 774440"/>
              <a:gd name="connsiteX34" fmla="*/ 31037 w 2356887"/>
              <a:gd name="connsiteY34" fmla="*/ 194915 h 774440"/>
              <a:gd name="connsiteX35" fmla="*/ 80217 w 2356887"/>
              <a:gd name="connsiteY35" fmla="*/ 195942 h 774440"/>
              <a:gd name="connsiteX36" fmla="*/ 63759 w 2356887"/>
              <a:gd name="connsiteY36" fmla="*/ 126832 h 774440"/>
              <a:gd name="connsiteX37" fmla="*/ 80217 w 2356887"/>
              <a:gd name="connsiteY37" fmla="*/ 93306 h 774440"/>
              <a:gd name="connsiteX38" fmla="*/ 80217 w 2356887"/>
              <a:gd name="connsiteY38" fmla="*/ 93306 h 774440"/>
              <a:gd name="connsiteX39" fmla="*/ 80217 w 2356887"/>
              <a:gd name="connsiteY39" fmla="*/ 93306 h 774440"/>
              <a:gd name="connsiteX40" fmla="*/ 24234 w 2356887"/>
              <a:gd name="connsiteY40" fmla="*/ 74644 h 774440"/>
              <a:gd name="connsiteX41" fmla="*/ 52226 w 2356887"/>
              <a:gd name="connsiteY41" fmla="*/ 65314 h 774440"/>
              <a:gd name="connsiteX42" fmla="*/ 31556 w 2356887"/>
              <a:gd name="connsiteY42" fmla="*/ 9331 h 774440"/>
              <a:gd name="connsiteX43" fmla="*/ 574740 w 2356887"/>
              <a:gd name="connsiteY43" fmla="*/ 0 h 774440"/>
              <a:gd name="connsiteX0" fmla="*/ 574740 w 2356887"/>
              <a:gd name="connsiteY0" fmla="*/ 0 h 774440"/>
              <a:gd name="connsiteX1" fmla="*/ 2347556 w 2356887"/>
              <a:gd name="connsiteY1" fmla="*/ 0 h 774440"/>
              <a:gd name="connsiteX2" fmla="*/ 2291573 w 2356887"/>
              <a:gd name="connsiteY2" fmla="*/ 74644 h 774440"/>
              <a:gd name="connsiteX3" fmla="*/ 2291573 w 2356887"/>
              <a:gd name="connsiteY3" fmla="*/ 74644 h 774440"/>
              <a:gd name="connsiteX4" fmla="*/ 2326692 w 2356887"/>
              <a:gd name="connsiteY4" fmla="*/ 111966 h 774440"/>
              <a:gd name="connsiteX5" fmla="*/ 2337837 w 2356887"/>
              <a:gd name="connsiteY5" fmla="*/ 141699 h 774440"/>
              <a:gd name="connsiteX6" fmla="*/ 2291573 w 2356887"/>
              <a:gd name="connsiteY6" fmla="*/ 186612 h 774440"/>
              <a:gd name="connsiteX7" fmla="*/ 2338226 w 2356887"/>
              <a:gd name="connsiteY7" fmla="*/ 279918 h 774440"/>
              <a:gd name="connsiteX8" fmla="*/ 2291573 w 2356887"/>
              <a:gd name="connsiteY8" fmla="*/ 270587 h 774440"/>
              <a:gd name="connsiteX9" fmla="*/ 2291573 w 2356887"/>
              <a:gd name="connsiteY9" fmla="*/ 270587 h 774440"/>
              <a:gd name="connsiteX10" fmla="*/ 2328312 w 2356887"/>
              <a:gd name="connsiteY10" fmla="*/ 359070 h 774440"/>
              <a:gd name="connsiteX11" fmla="*/ 2292156 w 2356887"/>
              <a:gd name="connsiteY11" fmla="*/ 434032 h 774440"/>
              <a:gd name="connsiteX12" fmla="*/ 2310234 w 2356887"/>
              <a:gd name="connsiteY12" fmla="*/ 475861 h 774440"/>
              <a:gd name="connsiteX13" fmla="*/ 2321508 w 2356887"/>
              <a:gd name="connsiteY13" fmla="*/ 511443 h 774440"/>
              <a:gd name="connsiteX14" fmla="*/ 2291573 w 2356887"/>
              <a:gd name="connsiteY14" fmla="*/ 587828 h 774440"/>
              <a:gd name="connsiteX15" fmla="*/ 2319176 w 2356887"/>
              <a:gd name="connsiteY15" fmla="*/ 550192 h 774440"/>
              <a:gd name="connsiteX16" fmla="*/ 2263581 w 2356887"/>
              <a:gd name="connsiteY16" fmla="*/ 587828 h 774440"/>
              <a:gd name="connsiteX17" fmla="*/ 2300903 w 2356887"/>
              <a:gd name="connsiteY17" fmla="*/ 634481 h 774440"/>
              <a:gd name="connsiteX18" fmla="*/ 2323517 w 2356887"/>
              <a:gd name="connsiteY18" fmla="*/ 677340 h 774440"/>
              <a:gd name="connsiteX19" fmla="*/ 2356887 w 2356887"/>
              <a:gd name="connsiteY19" fmla="*/ 718457 h 774440"/>
              <a:gd name="connsiteX20" fmla="*/ 2310234 w 2356887"/>
              <a:gd name="connsiteY20" fmla="*/ 765110 h 774440"/>
              <a:gd name="connsiteX21" fmla="*/ 24234 w 2356887"/>
              <a:gd name="connsiteY21" fmla="*/ 774440 h 774440"/>
              <a:gd name="connsiteX22" fmla="*/ 24234 w 2356887"/>
              <a:gd name="connsiteY22" fmla="*/ 774440 h 774440"/>
              <a:gd name="connsiteX23" fmla="*/ 61556 w 2356887"/>
              <a:gd name="connsiteY23" fmla="*/ 690465 h 774440"/>
              <a:gd name="connsiteX24" fmla="*/ 80217 w 2356887"/>
              <a:gd name="connsiteY24" fmla="*/ 662473 h 774440"/>
              <a:gd name="connsiteX25" fmla="*/ 0 w 2356887"/>
              <a:gd name="connsiteY25" fmla="*/ 634482 h 774440"/>
              <a:gd name="connsiteX26" fmla="*/ 33564 w 2356887"/>
              <a:gd name="connsiteY26" fmla="*/ 615820 h 774440"/>
              <a:gd name="connsiteX27" fmla="*/ 5573 w 2356887"/>
              <a:gd name="connsiteY27" fmla="*/ 569167 h 774440"/>
              <a:gd name="connsiteX28" fmla="*/ 61556 w 2356887"/>
              <a:gd name="connsiteY28" fmla="*/ 531844 h 774440"/>
              <a:gd name="connsiteX29" fmla="*/ 39331 w 2356887"/>
              <a:gd name="connsiteY29" fmla="*/ 505593 h 774440"/>
              <a:gd name="connsiteX30" fmla="*/ 22096 w 2356887"/>
              <a:gd name="connsiteY30" fmla="*/ 409518 h 774440"/>
              <a:gd name="connsiteX31" fmla="*/ 73479 w 2356887"/>
              <a:gd name="connsiteY31" fmla="*/ 334875 h 774440"/>
              <a:gd name="connsiteX32" fmla="*/ 35379 w 2356887"/>
              <a:gd name="connsiteY32" fmla="*/ 341438 h 774440"/>
              <a:gd name="connsiteX33" fmla="*/ 66934 w 2356887"/>
              <a:gd name="connsiteY33" fmla="*/ 253667 h 774440"/>
              <a:gd name="connsiteX34" fmla="*/ 31037 w 2356887"/>
              <a:gd name="connsiteY34" fmla="*/ 194915 h 774440"/>
              <a:gd name="connsiteX35" fmla="*/ 80217 w 2356887"/>
              <a:gd name="connsiteY35" fmla="*/ 195942 h 774440"/>
              <a:gd name="connsiteX36" fmla="*/ 63759 w 2356887"/>
              <a:gd name="connsiteY36" fmla="*/ 126832 h 774440"/>
              <a:gd name="connsiteX37" fmla="*/ 80217 w 2356887"/>
              <a:gd name="connsiteY37" fmla="*/ 93306 h 774440"/>
              <a:gd name="connsiteX38" fmla="*/ 80217 w 2356887"/>
              <a:gd name="connsiteY38" fmla="*/ 93306 h 774440"/>
              <a:gd name="connsiteX39" fmla="*/ 80217 w 2356887"/>
              <a:gd name="connsiteY39" fmla="*/ 93306 h 774440"/>
              <a:gd name="connsiteX40" fmla="*/ 24234 w 2356887"/>
              <a:gd name="connsiteY40" fmla="*/ 74644 h 774440"/>
              <a:gd name="connsiteX41" fmla="*/ 52226 w 2356887"/>
              <a:gd name="connsiteY41" fmla="*/ 65314 h 774440"/>
              <a:gd name="connsiteX42" fmla="*/ 31556 w 2356887"/>
              <a:gd name="connsiteY42" fmla="*/ 9331 h 774440"/>
              <a:gd name="connsiteX43" fmla="*/ 574740 w 2356887"/>
              <a:gd name="connsiteY43" fmla="*/ 0 h 774440"/>
              <a:gd name="connsiteX0" fmla="*/ 574740 w 2356887"/>
              <a:gd name="connsiteY0" fmla="*/ 0 h 774440"/>
              <a:gd name="connsiteX1" fmla="*/ 2347556 w 2356887"/>
              <a:gd name="connsiteY1" fmla="*/ 0 h 774440"/>
              <a:gd name="connsiteX2" fmla="*/ 2291573 w 2356887"/>
              <a:gd name="connsiteY2" fmla="*/ 74644 h 774440"/>
              <a:gd name="connsiteX3" fmla="*/ 2291573 w 2356887"/>
              <a:gd name="connsiteY3" fmla="*/ 74644 h 774440"/>
              <a:gd name="connsiteX4" fmla="*/ 2326692 w 2356887"/>
              <a:gd name="connsiteY4" fmla="*/ 111966 h 774440"/>
              <a:gd name="connsiteX5" fmla="*/ 2337837 w 2356887"/>
              <a:gd name="connsiteY5" fmla="*/ 141699 h 774440"/>
              <a:gd name="connsiteX6" fmla="*/ 2291573 w 2356887"/>
              <a:gd name="connsiteY6" fmla="*/ 186612 h 774440"/>
              <a:gd name="connsiteX7" fmla="*/ 2338226 w 2356887"/>
              <a:gd name="connsiteY7" fmla="*/ 279918 h 774440"/>
              <a:gd name="connsiteX8" fmla="*/ 2291573 w 2356887"/>
              <a:gd name="connsiteY8" fmla="*/ 270587 h 774440"/>
              <a:gd name="connsiteX9" fmla="*/ 2291573 w 2356887"/>
              <a:gd name="connsiteY9" fmla="*/ 270587 h 774440"/>
              <a:gd name="connsiteX10" fmla="*/ 2328312 w 2356887"/>
              <a:gd name="connsiteY10" fmla="*/ 359070 h 774440"/>
              <a:gd name="connsiteX11" fmla="*/ 2292156 w 2356887"/>
              <a:gd name="connsiteY11" fmla="*/ 434032 h 774440"/>
              <a:gd name="connsiteX12" fmla="*/ 2310234 w 2356887"/>
              <a:gd name="connsiteY12" fmla="*/ 475861 h 774440"/>
              <a:gd name="connsiteX13" fmla="*/ 2321508 w 2356887"/>
              <a:gd name="connsiteY13" fmla="*/ 511443 h 774440"/>
              <a:gd name="connsiteX14" fmla="*/ 2291573 w 2356887"/>
              <a:gd name="connsiteY14" fmla="*/ 587828 h 774440"/>
              <a:gd name="connsiteX15" fmla="*/ 2319176 w 2356887"/>
              <a:gd name="connsiteY15" fmla="*/ 550192 h 774440"/>
              <a:gd name="connsiteX16" fmla="*/ 2320731 w 2356887"/>
              <a:gd name="connsiteY16" fmla="*/ 594391 h 774440"/>
              <a:gd name="connsiteX17" fmla="*/ 2300903 w 2356887"/>
              <a:gd name="connsiteY17" fmla="*/ 634481 h 774440"/>
              <a:gd name="connsiteX18" fmla="*/ 2323517 w 2356887"/>
              <a:gd name="connsiteY18" fmla="*/ 677340 h 774440"/>
              <a:gd name="connsiteX19" fmla="*/ 2356887 w 2356887"/>
              <a:gd name="connsiteY19" fmla="*/ 718457 h 774440"/>
              <a:gd name="connsiteX20" fmla="*/ 2310234 w 2356887"/>
              <a:gd name="connsiteY20" fmla="*/ 765110 h 774440"/>
              <a:gd name="connsiteX21" fmla="*/ 24234 w 2356887"/>
              <a:gd name="connsiteY21" fmla="*/ 774440 h 774440"/>
              <a:gd name="connsiteX22" fmla="*/ 24234 w 2356887"/>
              <a:gd name="connsiteY22" fmla="*/ 774440 h 774440"/>
              <a:gd name="connsiteX23" fmla="*/ 61556 w 2356887"/>
              <a:gd name="connsiteY23" fmla="*/ 690465 h 774440"/>
              <a:gd name="connsiteX24" fmla="*/ 80217 w 2356887"/>
              <a:gd name="connsiteY24" fmla="*/ 662473 h 774440"/>
              <a:gd name="connsiteX25" fmla="*/ 0 w 2356887"/>
              <a:gd name="connsiteY25" fmla="*/ 634482 h 774440"/>
              <a:gd name="connsiteX26" fmla="*/ 33564 w 2356887"/>
              <a:gd name="connsiteY26" fmla="*/ 615820 h 774440"/>
              <a:gd name="connsiteX27" fmla="*/ 5573 w 2356887"/>
              <a:gd name="connsiteY27" fmla="*/ 569167 h 774440"/>
              <a:gd name="connsiteX28" fmla="*/ 61556 w 2356887"/>
              <a:gd name="connsiteY28" fmla="*/ 531844 h 774440"/>
              <a:gd name="connsiteX29" fmla="*/ 39331 w 2356887"/>
              <a:gd name="connsiteY29" fmla="*/ 505593 h 774440"/>
              <a:gd name="connsiteX30" fmla="*/ 22096 w 2356887"/>
              <a:gd name="connsiteY30" fmla="*/ 409518 h 774440"/>
              <a:gd name="connsiteX31" fmla="*/ 73479 w 2356887"/>
              <a:gd name="connsiteY31" fmla="*/ 334875 h 774440"/>
              <a:gd name="connsiteX32" fmla="*/ 35379 w 2356887"/>
              <a:gd name="connsiteY32" fmla="*/ 341438 h 774440"/>
              <a:gd name="connsiteX33" fmla="*/ 66934 w 2356887"/>
              <a:gd name="connsiteY33" fmla="*/ 253667 h 774440"/>
              <a:gd name="connsiteX34" fmla="*/ 31037 w 2356887"/>
              <a:gd name="connsiteY34" fmla="*/ 194915 h 774440"/>
              <a:gd name="connsiteX35" fmla="*/ 80217 w 2356887"/>
              <a:gd name="connsiteY35" fmla="*/ 195942 h 774440"/>
              <a:gd name="connsiteX36" fmla="*/ 63759 w 2356887"/>
              <a:gd name="connsiteY36" fmla="*/ 126832 h 774440"/>
              <a:gd name="connsiteX37" fmla="*/ 80217 w 2356887"/>
              <a:gd name="connsiteY37" fmla="*/ 93306 h 774440"/>
              <a:gd name="connsiteX38" fmla="*/ 80217 w 2356887"/>
              <a:gd name="connsiteY38" fmla="*/ 93306 h 774440"/>
              <a:gd name="connsiteX39" fmla="*/ 80217 w 2356887"/>
              <a:gd name="connsiteY39" fmla="*/ 93306 h 774440"/>
              <a:gd name="connsiteX40" fmla="*/ 24234 w 2356887"/>
              <a:gd name="connsiteY40" fmla="*/ 74644 h 774440"/>
              <a:gd name="connsiteX41" fmla="*/ 52226 w 2356887"/>
              <a:gd name="connsiteY41" fmla="*/ 65314 h 774440"/>
              <a:gd name="connsiteX42" fmla="*/ 31556 w 2356887"/>
              <a:gd name="connsiteY42" fmla="*/ 9331 h 774440"/>
              <a:gd name="connsiteX43" fmla="*/ 574740 w 2356887"/>
              <a:gd name="connsiteY43" fmla="*/ 0 h 77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356887" h="774440">
                <a:moveTo>
                  <a:pt x="574740" y="0"/>
                </a:moveTo>
                <a:lnTo>
                  <a:pt x="2347556" y="0"/>
                </a:lnTo>
                <a:lnTo>
                  <a:pt x="2291573" y="74644"/>
                </a:lnTo>
                <a:lnTo>
                  <a:pt x="2291573" y="74644"/>
                </a:lnTo>
                <a:lnTo>
                  <a:pt x="2326692" y="111966"/>
                </a:lnTo>
                <a:lnTo>
                  <a:pt x="2337837" y="141699"/>
                </a:lnTo>
                <a:lnTo>
                  <a:pt x="2291573" y="186612"/>
                </a:lnTo>
                <a:lnTo>
                  <a:pt x="2338226" y="279918"/>
                </a:lnTo>
                <a:lnTo>
                  <a:pt x="2291573" y="270587"/>
                </a:lnTo>
                <a:lnTo>
                  <a:pt x="2291573" y="270587"/>
                </a:lnTo>
                <a:lnTo>
                  <a:pt x="2328312" y="359070"/>
                </a:lnTo>
                <a:lnTo>
                  <a:pt x="2292156" y="434032"/>
                </a:lnTo>
                <a:lnTo>
                  <a:pt x="2310234" y="475861"/>
                </a:lnTo>
                <a:lnTo>
                  <a:pt x="2321508" y="511443"/>
                </a:lnTo>
                <a:lnTo>
                  <a:pt x="2291573" y="587828"/>
                </a:lnTo>
                <a:lnTo>
                  <a:pt x="2319176" y="550192"/>
                </a:lnTo>
                <a:cubicBezTo>
                  <a:pt x="2319694" y="564925"/>
                  <a:pt x="2320213" y="579658"/>
                  <a:pt x="2320731" y="594391"/>
                </a:cubicBezTo>
                <a:lnTo>
                  <a:pt x="2300903" y="634481"/>
                </a:lnTo>
                <a:lnTo>
                  <a:pt x="2323517" y="677340"/>
                </a:lnTo>
                <a:lnTo>
                  <a:pt x="2356887" y="718457"/>
                </a:lnTo>
                <a:lnTo>
                  <a:pt x="2310234" y="765110"/>
                </a:lnTo>
                <a:lnTo>
                  <a:pt x="24234" y="774440"/>
                </a:lnTo>
                <a:lnTo>
                  <a:pt x="24234" y="774440"/>
                </a:lnTo>
                <a:lnTo>
                  <a:pt x="61556" y="690465"/>
                </a:lnTo>
                <a:lnTo>
                  <a:pt x="80217" y="662473"/>
                </a:lnTo>
                <a:lnTo>
                  <a:pt x="0" y="634482"/>
                </a:lnTo>
                <a:lnTo>
                  <a:pt x="33564" y="615820"/>
                </a:lnTo>
                <a:lnTo>
                  <a:pt x="5573" y="569167"/>
                </a:lnTo>
                <a:lnTo>
                  <a:pt x="61556" y="531844"/>
                </a:lnTo>
                <a:lnTo>
                  <a:pt x="39331" y="505593"/>
                </a:lnTo>
                <a:lnTo>
                  <a:pt x="22096" y="409518"/>
                </a:lnTo>
                <a:lnTo>
                  <a:pt x="73479" y="334875"/>
                </a:lnTo>
                <a:lnTo>
                  <a:pt x="35379" y="341438"/>
                </a:lnTo>
                <a:lnTo>
                  <a:pt x="66934" y="253667"/>
                </a:lnTo>
                <a:lnTo>
                  <a:pt x="31037" y="194915"/>
                </a:lnTo>
                <a:lnTo>
                  <a:pt x="80217" y="195942"/>
                </a:lnTo>
                <a:lnTo>
                  <a:pt x="63759" y="126832"/>
                </a:lnTo>
                <a:lnTo>
                  <a:pt x="80217" y="93306"/>
                </a:lnTo>
                <a:lnTo>
                  <a:pt x="80217" y="93306"/>
                </a:lnTo>
                <a:lnTo>
                  <a:pt x="80217" y="93306"/>
                </a:lnTo>
                <a:lnTo>
                  <a:pt x="24234" y="74644"/>
                </a:lnTo>
                <a:lnTo>
                  <a:pt x="52226" y="65314"/>
                </a:lnTo>
                <a:lnTo>
                  <a:pt x="31556" y="9331"/>
                </a:lnTo>
                <a:lnTo>
                  <a:pt x="574740" y="0"/>
                </a:lnTo>
                <a:close/>
              </a:path>
            </a:pathLst>
          </a:custGeom>
          <a:solidFill>
            <a:srgbClr val="FF7C8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7" name="Picture 2" descr="https://lh4.googleusercontent.com/Ci4XEtarhpXedSqGlbH6l33BC7El_CJxwjmAyFbgGLLKygfr8NlGpLYALuAAw-70KCven3ITFIkkZE82I2Emx72xUdizlJVCwpn3_LcBT19oxFql6Nb3zUaGcJMPgR45hNrNMqsv">
            <a:extLst>
              <a:ext uri="{FF2B5EF4-FFF2-40B4-BE49-F238E27FC236}">
                <a16:creationId xmlns:a16="http://schemas.microsoft.com/office/drawing/2014/main" id="{0C1C9801-E0F1-4604-80CF-9CB795269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992" y="1176083"/>
            <a:ext cx="7171433" cy="532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3824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184</Words>
  <Application>Microsoft Office PowerPoint</Application>
  <PresentationFormat>와이드스크린</PresentationFormat>
  <Paragraphs>81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Segoe Script</vt:lpstr>
      <vt:lpstr>Yu Gothic UI Light</vt:lpstr>
      <vt:lpstr>한컴 윤고딕 240</vt:lpstr>
      <vt:lpstr>야놀자 야체 B</vt:lpstr>
      <vt:lpstr>맑은 고딕</vt:lpstr>
      <vt:lpstr>Arial</vt:lpstr>
      <vt:lpstr>1_Office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이 한빛</cp:lastModifiedBy>
  <cp:revision>42</cp:revision>
  <dcterms:created xsi:type="dcterms:W3CDTF">2020-12-08T09:25:35Z</dcterms:created>
  <dcterms:modified xsi:type="dcterms:W3CDTF">2021-07-15T01:34:18Z</dcterms:modified>
</cp:coreProperties>
</file>