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3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2192000" cy="6858000"/>
  <p:notesSz cx="6858000" cy="9144000"/>
  <p:embeddedFontLst>
    <p:embeddedFont>
      <p:font typeface="Barlow" panose="00000500000000000000" pitchFamily="2"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DM Sans" panose="020B0604020202020204" charset="0"/>
      <p:regular r:id="rId45"/>
      <p:bold r:id="rId46"/>
      <p:italic r:id="rId47"/>
      <p:boldItalic r:id="rId48"/>
    </p:embeddedFont>
    <p:embeddedFont>
      <p:font typeface="Gill Sans Nova" panose="020B0602020104020203" pitchFamily="34"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hHfna4fULWddSSOqaOpmCgjJQbC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805B1-DF90-44A4-8744-3D4F3E078CED}" v="10" dt="2021-12-02T07:33:49.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72"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ae Lee" userId="85db40ad-74ec-4d22-96e0-1292884f05e3" providerId="ADAL" clId="{4E5805B1-DF90-44A4-8744-3D4F3E078CED}"/>
    <pc:docChg chg="undo custSel addSld delSld modSld modMainMaster">
      <pc:chgData name="Bobae Lee" userId="85db40ad-74ec-4d22-96e0-1292884f05e3" providerId="ADAL" clId="{4E5805B1-DF90-44A4-8744-3D4F3E078CED}" dt="2021-12-02T07:35:43.318" v="31" actId="14100"/>
      <pc:docMkLst>
        <pc:docMk/>
      </pc:docMkLst>
      <pc:sldChg chg="modSp mod">
        <pc:chgData name="Bobae Lee" userId="85db40ad-74ec-4d22-96e0-1292884f05e3" providerId="ADAL" clId="{4E5805B1-DF90-44A4-8744-3D4F3E078CED}" dt="2021-12-02T07:33:14.111" v="16" actId="2711"/>
        <pc:sldMkLst>
          <pc:docMk/>
          <pc:sldMk cId="0" sldId="256"/>
        </pc:sldMkLst>
        <pc:spChg chg="mod">
          <ac:chgData name="Bobae Lee" userId="85db40ad-74ec-4d22-96e0-1292884f05e3" providerId="ADAL" clId="{4E5805B1-DF90-44A4-8744-3D4F3E078CED}" dt="2021-12-02T07:33:14.111" v="16" actId="2711"/>
          <ac:spMkLst>
            <pc:docMk/>
            <pc:sldMk cId="0" sldId="256"/>
            <ac:spMk id="65" creationId="{00000000-0000-0000-0000-000000000000}"/>
          </ac:spMkLst>
        </pc:spChg>
      </pc:sldChg>
      <pc:sldChg chg="modSp mod">
        <pc:chgData name="Bobae Lee" userId="85db40ad-74ec-4d22-96e0-1292884f05e3" providerId="ADAL" clId="{4E5805B1-DF90-44A4-8744-3D4F3E078CED}" dt="2021-12-02T07:25:14.105" v="2" actId="27636"/>
        <pc:sldMkLst>
          <pc:docMk/>
          <pc:sldMk cId="0" sldId="259"/>
        </pc:sldMkLst>
        <pc:spChg chg="mod">
          <ac:chgData name="Bobae Lee" userId="85db40ad-74ec-4d22-96e0-1292884f05e3" providerId="ADAL" clId="{4E5805B1-DF90-44A4-8744-3D4F3E078CED}" dt="2021-12-02T07:25:14.105" v="2" actId="27636"/>
          <ac:spMkLst>
            <pc:docMk/>
            <pc:sldMk cId="0" sldId="259"/>
            <ac:spMk id="85" creationId="{00000000-0000-0000-0000-000000000000}"/>
          </ac:spMkLst>
        </pc:spChg>
      </pc:sldChg>
      <pc:sldChg chg="modSp mod">
        <pc:chgData name="Bobae Lee" userId="85db40ad-74ec-4d22-96e0-1292884f05e3" providerId="ADAL" clId="{4E5805B1-DF90-44A4-8744-3D4F3E078CED}" dt="2021-12-02T07:34:24.333" v="17" actId="14100"/>
        <pc:sldMkLst>
          <pc:docMk/>
          <pc:sldMk cId="0" sldId="261"/>
        </pc:sldMkLst>
        <pc:spChg chg="mod">
          <ac:chgData name="Bobae Lee" userId="85db40ad-74ec-4d22-96e0-1292884f05e3" providerId="ADAL" clId="{4E5805B1-DF90-44A4-8744-3D4F3E078CED}" dt="2021-12-02T07:34:24.333" v="17" actId="14100"/>
          <ac:spMkLst>
            <pc:docMk/>
            <pc:sldMk cId="0" sldId="261"/>
            <ac:spMk id="104" creationId="{00000000-0000-0000-0000-000000000000}"/>
          </ac:spMkLst>
        </pc:spChg>
      </pc:sldChg>
      <pc:sldChg chg="modSp mod">
        <pc:chgData name="Bobae Lee" userId="85db40ad-74ec-4d22-96e0-1292884f05e3" providerId="ADAL" clId="{4E5805B1-DF90-44A4-8744-3D4F3E078CED}" dt="2021-12-02T07:31:30.837" v="15" actId="2711"/>
        <pc:sldMkLst>
          <pc:docMk/>
          <pc:sldMk cId="0" sldId="265"/>
        </pc:sldMkLst>
        <pc:spChg chg="mod">
          <ac:chgData name="Bobae Lee" userId="85db40ad-74ec-4d22-96e0-1292884f05e3" providerId="ADAL" clId="{4E5805B1-DF90-44A4-8744-3D4F3E078CED}" dt="2021-12-02T07:31:30.837" v="15" actId="2711"/>
          <ac:spMkLst>
            <pc:docMk/>
            <pc:sldMk cId="0" sldId="265"/>
            <ac:spMk id="152" creationId="{00000000-0000-0000-0000-000000000000}"/>
          </ac:spMkLst>
        </pc:spChg>
      </pc:sldChg>
      <pc:sldChg chg="modSp mod">
        <pc:chgData name="Bobae Lee" userId="85db40ad-74ec-4d22-96e0-1292884f05e3" providerId="ADAL" clId="{4E5805B1-DF90-44A4-8744-3D4F3E078CED}" dt="2021-12-02T07:25:14.146" v="3" actId="27636"/>
        <pc:sldMkLst>
          <pc:docMk/>
          <pc:sldMk cId="0" sldId="270"/>
        </pc:sldMkLst>
        <pc:spChg chg="mod">
          <ac:chgData name="Bobae Lee" userId="85db40ad-74ec-4d22-96e0-1292884f05e3" providerId="ADAL" clId="{4E5805B1-DF90-44A4-8744-3D4F3E078CED}" dt="2021-12-02T07:25:14.146" v="3" actId="27636"/>
          <ac:spMkLst>
            <pc:docMk/>
            <pc:sldMk cId="0" sldId="270"/>
            <ac:spMk id="198" creationId="{00000000-0000-0000-0000-000000000000}"/>
          </ac:spMkLst>
        </pc:spChg>
      </pc:sldChg>
      <pc:sldChg chg="modSp mod">
        <pc:chgData name="Bobae Lee" userId="85db40ad-74ec-4d22-96e0-1292884f05e3" providerId="ADAL" clId="{4E5805B1-DF90-44A4-8744-3D4F3E078CED}" dt="2021-12-02T07:25:14.155" v="4" actId="27636"/>
        <pc:sldMkLst>
          <pc:docMk/>
          <pc:sldMk cId="0" sldId="271"/>
        </pc:sldMkLst>
        <pc:spChg chg="mod">
          <ac:chgData name="Bobae Lee" userId="85db40ad-74ec-4d22-96e0-1292884f05e3" providerId="ADAL" clId="{4E5805B1-DF90-44A4-8744-3D4F3E078CED}" dt="2021-12-02T07:25:14.155" v="4" actId="27636"/>
          <ac:spMkLst>
            <pc:docMk/>
            <pc:sldMk cId="0" sldId="271"/>
            <ac:spMk id="205" creationId="{00000000-0000-0000-0000-000000000000}"/>
          </ac:spMkLst>
        </pc:spChg>
      </pc:sldChg>
      <pc:sldChg chg="modSp mod">
        <pc:chgData name="Bobae Lee" userId="85db40ad-74ec-4d22-96e0-1292884f05e3" providerId="ADAL" clId="{4E5805B1-DF90-44A4-8744-3D4F3E078CED}" dt="2021-12-02T07:34:57.070" v="20" actId="14100"/>
        <pc:sldMkLst>
          <pc:docMk/>
          <pc:sldMk cId="0" sldId="272"/>
        </pc:sldMkLst>
        <pc:spChg chg="mod">
          <ac:chgData name="Bobae Lee" userId="85db40ad-74ec-4d22-96e0-1292884f05e3" providerId="ADAL" clId="{4E5805B1-DF90-44A4-8744-3D4F3E078CED}" dt="2021-12-02T07:34:57.070" v="20" actId="14100"/>
          <ac:spMkLst>
            <pc:docMk/>
            <pc:sldMk cId="0" sldId="272"/>
            <ac:spMk id="218" creationId="{00000000-0000-0000-0000-000000000000}"/>
          </ac:spMkLst>
        </pc:spChg>
      </pc:sldChg>
      <pc:sldChg chg="modSp mod">
        <pc:chgData name="Bobae Lee" userId="85db40ad-74ec-4d22-96e0-1292884f05e3" providerId="ADAL" clId="{4E5805B1-DF90-44A4-8744-3D4F3E078CED}" dt="2021-12-02T07:35:03.787" v="21" actId="14100"/>
        <pc:sldMkLst>
          <pc:docMk/>
          <pc:sldMk cId="0" sldId="274"/>
        </pc:sldMkLst>
        <pc:spChg chg="mod">
          <ac:chgData name="Bobae Lee" userId="85db40ad-74ec-4d22-96e0-1292884f05e3" providerId="ADAL" clId="{4E5805B1-DF90-44A4-8744-3D4F3E078CED}" dt="2021-12-02T07:35:03.787" v="21" actId="14100"/>
          <ac:spMkLst>
            <pc:docMk/>
            <pc:sldMk cId="0" sldId="274"/>
            <ac:spMk id="229" creationId="{00000000-0000-0000-0000-000000000000}"/>
          </ac:spMkLst>
        </pc:spChg>
        <pc:spChg chg="mod">
          <ac:chgData name="Bobae Lee" userId="85db40ad-74ec-4d22-96e0-1292884f05e3" providerId="ADAL" clId="{4E5805B1-DF90-44A4-8744-3D4F3E078CED}" dt="2021-12-02T07:25:14.167" v="5" actId="27636"/>
          <ac:spMkLst>
            <pc:docMk/>
            <pc:sldMk cId="0" sldId="274"/>
            <ac:spMk id="230" creationId="{00000000-0000-0000-0000-000000000000}"/>
          </ac:spMkLst>
        </pc:spChg>
      </pc:sldChg>
      <pc:sldChg chg="modSp mod">
        <pc:chgData name="Bobae Lee" userId="85db40ad-74ec-4d22-96e0-1292884f05e3" providerId="ADAL" clId="{4E5805B1-DF90-44A4-8744-3D4F3E078CED}" dt="2021-12-02T07:35:24.530" v="28" actId="1076"/>
        <pc:sldMkLst>
          <pc:docMk/>
          <pc:sldMk cId="0" sldId="280"/>
        </pc:sldMkLst>
        <pc:spChg chg="mod">
          <ac:chgData name="Bobae Lee" userId="85db40ad-74ec-4d22-96e0-1292884f05e3" providerId="ADAL" clId="{4E5805B1-DF90-44A4-8744-3D4F3E078CED}" dt="2021-12-02T07:35:24.530" v="28" actId="1076"/>
          <ac:spMkLst>
            <pc:docMk/>
            <pc:sldMk cId="0" sldId="280"/>
            <ac:spMk id="293" creationId="{00000000-0000-0000-0000-000000000000}"/>
          </ac:spMkLst>
        </pc:spChg>
      </pc:sldChg>
      <pc:sldChg chg="modSp mod">
        <pc:chgData name="Bobae Lee" userId="85db40ad-74ec-4d22-96e0-1292884f05e3" providerId="ADAL" clId="{4E5805B1-DF90-44A4-8744-3D4F3E078CED}" dt="2021-12-02T07:35:34.971" v="29" actId="14100"/>
        <pc:sldMkLst>
          <pc:docMk/>
          <pc:sldMk cId="0" sldId="282"/>
        </pc:sldMkLst>
        <pc:spChg chg="mod">
          <ac:chgData name="Bobae Lee" userId="85db40ad-74ec-4d22-96e0-1292884f05e3" providerId="ADAL" clId="{4E5805B1-DF90-44A4-8744-3D4F3E078CED}" dt="2021-12-02T07:35:34.971" v="29" actId="14100"/>
          <ac:spMkLst>
            <pc:docMk/>
            <pc:sldMk cId="0" sldId="282"/>
            <ac:spMk id="304" creationId="{00000000-0000-0000-0000-000000000000}"/>
          </ac:spMkLst>
        </pc:spChg>
      </pc:sldChg>
      <pc:sldChg chg="modSp mod">
        <pc:chgData name="Bobae Lee" userId="85db40ad-74ec-4d22-96e0-1292884f05e3" providerId="ADAL" clId="{4E5805B1-DF90-44A4-8744-3D4F3E078CED}" dt="2021-12-02T07:35:38.852" v="30" actId="14100"/>
        <pc:sldMkLst>
          <pc:docMk/>
          <pc:sldMk cId="0" sldId="283"/>
        </pc:sldMkLst>
        <pc:spChg chg="mod">
          <ac:chgData name="Bobae Lee" userId="85db40ad-74ec-4d22-96e0-1292884f05e3" providerId="ADAL" clId="{4E5805B1-DF90-44A4-8744-3D4F3E078CED}" dt="2021-12-02T07:35:38.852" v="30" actId="14100"/>
          <ac:spMkLst>
            <pc:docMk/>
            <pc:sldMk cId="0" sldId="283"/>
            <ac:spMk id="313" creationId="{00000000-0000-0000-0000-000000000000}"/>
          </ac:spMkLst>
        </pc:spChg>
      </pc:sldChg>
      <pc:sldChg chg="modSp mod">
        <pc:chgData name="Bobae Lee" userId="85db40ad-74ec-4d22-96e0-1292884f05e3" providerId="ADAL" clId="{4E5805B1-DF90-44A4-8744-3D4F3E078CED}" dt="2021-12-02T07:35:43.318" v="31" actId="14100"/>
        <pc:sldMkLst>
          <pc:docMk/>
          <pc:sldMk cId="0" sldId="284"/>
        </pc:sldMkLst>
        <pc:spChg chg="mod">
          <ac:chgData name="Bobae Lee" userId="85db40ad-74ec-4d22-96e0-1292884f05e3" providerId="ADAL" clId="{4E5805B1-DF90-44A4-8744-3D4F3E078CED}" dt="2021-12-02T07:35:43.318" v="31" actId="14100"/>
          <ac:spMkLst>
            <pc:docMk/>
            <pc:sldMk cId="0" sldId="284"/>
            <ac:spMk id="322" creationId="{00000000-0000-0000-0000-000000000000}"/>
          </ac:spMkLst>
        </pc:spChg>
        <pc:spChg chg="mod">
          <ac:chgData name="Bobae Lee" userId="85db40ad-74ec-4d22-96e0-1292884f05e3" providerId="ADAL" clId="{4E5805B1-DF90-44A4-8744-3D4F3E078CED}" dt="2021-12-02T07:25:14.214" v="7" actId="27636"/>
          <ac:spMkLst>
            <pc:docMk/>
            <pc:sldMk cId="0" sldId="284"/>
            <ac:spMk id="323" creationId="{00000000-0000-0000-0000-000000000000}"/>
          </ac:spMkLst>
        </pc:spChg>
      </pc:sldChg>
      <pc:sldChg chg="add del">
        <pc:chgData name="Bobae Lee" userId="85db40ad-74ec-4d22-96e0-1292884f05e3" providerId="ADAL" clId="{4E5805B1-DF90-44A4-8744-3D4F3E078CED}" dt="2021-12-02T07:25:14.020" v="1"/>
        <pc:sldMkLst>
          <pc:docMk/>
          <pc:sldMk cId="0" sldId="285"/>
        </pc:sldMkLst>
      </pc:sldChg>
      <pc:sldMasterChg chg="delSldLayout modSldLayout">
        <pc:chgData name="Bobae Lee" userId="85db40ad-74ec-4d22-96e0-1292884f05e3" providerId="ADAL" clId="{4E5805B1-DF90-44A4-8744-3D4F3E078CED}" dt="2021-12-02T07:30:33.744" v="14" actId="2711"/>
        <pc:sldMasterMkLst>
          <pc:docMk/>
          <pc:sldMasterMk cId="0" sldId="2147483648"/>
        </pc:sldMasterMkLst>
        <pc:sldLayoutChg chg="modSp">
          <pc:chgData name="Bobae Lee" userId="85db40ad-74ec-4d22-96e0-1292884f05e3" providerId="ADAL" clId="{4E5805B1-DF90-44A4-8744-3D4F3E078CED}" dt="2021-12-02T07:30:14.176" v="12" actId="2711"/>
          <pc:sldLayoutMkLst>
            <pc:docMk/>
            <pc:sldMasterMk cId="0" sldId="2147483648"/>
            <pc:sldLayoutMk cId="0" sldId="2147483649"/>
          </pc:sldLayoutMkLst>
          <pc:spChg chg="mod">
            <ac:chgData name="Bobae Lee" userId="85db40ad-74ec-4d22-96e0-1292884f05e3" providerId="ADAL" clId="{4E5805B1-DF90-44A4-8744-3D4F3E078CED}" dt="2021-12-02T07:30:14.176" v="12" actId="2711"/>
            <ac:spMkLst>
              <pc:docMk/>
              <pc:sldMasterMk cId="0" sldId="2147483648"/>
              <pc:sldLayoutMk cId="0" sldId="2147483649"/>
              <ac:spMk id="14" creationId="{00000000-0000-0000-0000-000000000000}"/>
            </ac:spMkLst>
          </pc:spChg>
        </pc:sldLayoutChg>
        <pc:sldLayoutChg chg="modSp">
          <pc:chgData name="Bobae Lee" userId="85db40ad-74ec-4d22-96e0-1292884f05e3" providerId="ADAL" clId="{4E5805B1-DF90-44A4-8744-3D4F3E078CED}" dt="2021-12-02T07:30:23.105" v="13" actId="2711"/>
          <pc:sldLayoutMkLst>
            <pc:docMk/>
            <pc:sldMasterMk cId="0" sldId="2147483648"/>
            <pc:sldLayoutMk cId="0" sldId="2147483650"/>
          </pc:sldLayoutMkLst>
          <pc:spChg chg="mod">
            <ac:chgData name="Bobae Lee" userId="85db40ad-74ec-4d22-96e0-1292884f05e3" providerId="ADAL" clId="{4E5805B1-DF90-44A4-8744-3D4F3E078CED}" dt="2021-12-02T07:30:23.105" v="13" actId="2711"/>
            <ac:spMkLst>
              <pc:docMk/>
              <pc:sldMasterMk cId="0" sldId="2147483648"/>
              <pc:sldLayoutMk cId="0" sldId="2147483650"/>
              <ac:spMk id="23" creationId="{00000000-0000-0000-0000-000000000000}"/>
            </ac:spMkLst>
          </pc:spChg>
        </pc:sldLayoutChg>
        <pc:sldLayoutChg chg="modSp">
          <pc:chgData name="Bobae Lee" userId="85db40ad-74ec-4d22-96e0-1292884f05e3" providerId="ADAL" clId="{4E5805B1-DF90-44A4-8744-3D4F3E078CED}" dt="2021-12-02T07:30:33.744" v="14" actId="2711"/>
          <pc:sldLayoutMkLst>
            <pc:docMk/>
            <pc:sldMasterMk cId="0" sldId="2147483648"/>
            <pc:sldLayoutMk cId="0" sldId="2147483651"/>
          </pc:sldLayoutMkLst>
          <pc:spChg chg="mod">
            <ac:chgData name="Bobae Lee" userId="85db40ad-74ec-4d22-96e0-1292884f05e3" providerId="ADAL" clId="{4E5805B1-DF90-44A4-8744-3D4F3E078CED}" dt="2021-12-02T07:30:33.744" v="14" actId="2711"/>
            <ac:spMkLst>
              <pc:docMk/>
              <pc:sldMasterMk cId="0" sldId="2147483648"/>
              <pc:sldLayoutMk cId="0" sldId="2147483651"/>
              <ac:spMk id="33" creationId="{00000000-0000-0000-0000-000000000000}"/>
            </ac:spMkLst>
          </pc:spChg>
        </pc:sldLayoutChg>
        <pc:sldLayoutChg chg="del">
          <pc:chgData name="Bobae Lee" userId="85db40ad-74ec-4d22-96e0-1292884f05e3" providerId="ADAL" clId="{4E5805B1-DF90-44A4-8744-3D4F3E078CED}" dt="2021-12-02T07:25:12.380" v="0" actId="2696"/>
          <pc:sldLayoutMkLst>
            <pc:docMk/>
            <pc:sldMasterMk cId="0" sldId="2147483648"/>
            <pc:sldLayoutMk cId="0" sldId="214748365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pic>
        <p:nvPicPr>
          <p:cNvPr id="12" name="Google Shape;12;p32"/>
          <p:cNvPicPr preferRelativeResize="0"/>
          <p:nvPr/>
        </p:nvPicPr>
        <p:blipFill rotWithShape="1">
          <a:blip r:embed="rId2">
            <a:alphaModFix/>
          </a:blip>
          <a:srcRect/>
          <a:stretch/>
        </p:blipFill>
        <p:spPr>
          <a:xfrm>
            <a:off x="0" y="4173942"/>
            <a:ext cx="11736280" cy="2765393"/>
          </a:xfrm>
          <a:prstGeom prst="rect">
            <a:avLst/>
          </a:prstGeom>
          <a:noFill/>
          <a:ln>
            <a:noFill/>
          </a:ln>
        </p:spPr>
      </p:pic>
      <p:pic>
        <p:nvPicPr>
          <p:cNvPr id="13" name="Google Shape;13;p32" descr="Shape, square&#10;&#10;Description automatically generated"/>
          <p:cNvPicPr preferRelativeResize="0"/>
          <p:nvPr/>
        </p:nvPicPr>
        <p:blipFill rotWithShape="1">
          <a:blip r:embed="rId3">
            <a:alphaModFix/>
          </a:blip>
          <a:srcRect r="59770"/>
          <a:stretch/>
        </p:blipFill>
        <p:spPr>
          <a:xfrm>
            <a:off x="381000" y="5919088"/>
            <a:ext cx="2614829" cy="874524"/>
          </a:xfrm>
          <a:prstGeom prst="rect">
            <a:avLst/>
          </a:prstGeom>
          <a:noFill/>
          <a:ln>
            <a:noFill/>
          </a:ln>
        </p:spPr>
      </p:pic>
      <p:sp>
        <p:nvSpPr>
          <p:cNvPr id="14" name="Google Shape;14;p32"/>
          <p:cNvSpPr txBox="1">
            <a:spLocks noGrp="1"/>
          </p:cNvSpPr>
          <p:nvPr>
            <p:ph type="title"/>
          </p:nvPr>
        </p:nvSpPr>
        <p:spPr>
          <a:xfrm>
            <a:off x="838200" y="373459"/>
            <a:ext cx="71783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DM Sans"/>
              <a:buNone/>
              <a:defRPr sz="3600">
                <a:latin typeface="Gill Sans Nova" panose="020B0604020202020204" pitchFamily="34" charset="0"/>
                <a:ea typeface="Gill Sans Nova" panose="020B0604020202020204" pitchFamily="34" charset="0"/>
                <a:cs typeface="Calibri" panose="020F0502020204030204" pitchFamily="34" charset="0"/>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32"/>
          <p:cNvSpPr txBox="1">
            <a:spLocks noGrp="1"/>
          </p:cNvSpPr>
          <p:nvPr>
            <p:ph type="body" idx="1"/>
          </p:nvPr>
        </p:nvSpPr>
        <p:spPr>
          <a:xfrm>
            <a:off x="838200" y="1792141"/>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DM Sans"/>
                <a:ea typeface="DM Sans"/>
                <a:cs typeface="DM Sans"/>
                <a:sym typeface="DM Sans"/>
              </a:defRPr>
            </a:lvl1pPr>
            <a:lvl2pPr marL="914400" lvl="1" indent="-381000" algn="l">
              <a:lnSpc>
                <a:spcPct val="90000"/>
              </a:lnSpc>
              <a:spcBef>
                <a:spcPts val="500"/>
              </a:spcBef>
              <a:spcAft>
                <a:spcPts val="0"/>
              </a:spcAft>
              <a:buClr>
                <a:schemeClr val="dk1"/>
              </a:buClr>
              <a:buSzPts val="2400"/>
              <a:buChar char="•"/>
              <a:defRPr>
                <a:latin typeface="DM Sans"/>
                <a:ea typeface="DM Sans"/>
                <a:cs typeface="DM Sans"/>
                <a:sym typeface="DM Sans"/>
              </a:defRPr>
            </a:lvl2pPr>
            <a:lvl3pPr marL="1371600" lvl="2" indent="-355600" algn="l">
              <a:lnSpc>
                <a:spcPct val="90000"/>
              </a:lnSpc>
              <a:spcBef>
                <a:spcPts val="500"/>
              </a:spcBef>
              <a:spcAft>
                <a:spcPts val="0"/>
              </a:spcAft>
              <a:buClr>
                <a:schemeClr val="dk1"/>
              </a:buClr>
              <a:buSzPts val="2000"/>
              <a:buChar char="•"/>
              <a:defRPr>
                <a:latin typeface="DM Sans"/>
                <a:ea typeface="DM Sans"/>
                <a:cs typeface="DM Sans"/>
                <a:sym typeface="DM Sans"/>
              </a:defRPr>
            </a:lvl3pPr>
            <a:lvl4pPr marL="1828800" lvl="3" indent="-342900" algn="l">
              <a:lnSpc>
                <a:spcPct val="90000"/>
              </a:lnSpc>
              <a:spcBef>
                <a:spcPts val="500"/>
              </a:spcBef>
              <a:spcAft>
                <a:spcPts val="0"/>
              </a:spcAft>
              <a:buClr>
                <a:schemeClr val="dk1"/>
              </a:buClr>
              <a:buSzPts val="1800"/>
              <a:buChar char="•"/>
              <a:defRPr>
                <a:latin typeface="DM Sans"/>
                <a:ea typeface="DM Sans"/>
                <a:cs typeface="DM Sans"/>
                <a:sym typeface="DM Sans"/>
              </a:defRPr>
            </a:lvl4pPr>
            <a:lvl5pPr marL="2286000" lvl="4" indent="-342900" algn="l">
              <a:lnSpc>
                <a:spcPct val="90000"/>
              </a:lnSpc>
              <a:spcBef>
                <a:spcPts val="500"/>
              </a:spcBef>
              <a:spcAft>
                <a:spcPts val="0"/>
              </a:spcAft>
              <a:buClr>
                <a:schemeClr val="dk1"/>
              </a:buClr>
              <a:buSzPts val="1800"/>
              <a:buChar char="•"/>
              <a:defRPr>
                <a:latin typeface="DM Sans"/>
                <a:ea typeface="DM Sans"/>
                <a:cs typeface="DM Sans"/>
                <a:sym typeface="DM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9" name="Google Shape;19;p32" descr="Background pattern&#10;&#10;Description automatically generated with low confidence"/>
          <p:cNvPicPr preferRelativeResize="0"/>
          <p:nvPr/>
        </p:nvPicPr>
        <p:blipFill rotWithShape="1">
          <a:blip r:embed="rId4">
            <a:alphaModFix/>
          </a:blip>
          <a:srcRect l="62898" t="32105" b="14086"/>
          <a:stretch/>
        </p:blipFill>
        <p:spPr>
          <a:xfrm>
            <a:off x="8610600" y="5816314"/>
            <a:ext cx="3200400" cy="7807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pic>
        <p:nvPicPr>
          <p:cNvPr id="21" name="Google Shape;21;p33"/>
          <p:cNvPicPr preferRelativeResize="0"/>
          <p:nvPr/>
        </p:nvPicPr>
        <p:blipFill rotWithShape="1">
          <a:blip r:embed="rId2">
            <a:alphaModFix/>
          </a:blip>
          <a:srcRect/>
          <a:stretch/>
        </p:blipFill>
        <p:spPr>
          <a:xfrm>
            <a:off x="0" y="4173942"/>
            <a:ext cx="11736280" cy="2765393"/>
          </a:xfrm>
          <a:prstGeom prst="rect">
            <a:avLst/>
          </a:prstGeom>
          <a:noFill/>
          <a:ln>
            <a:noFill/>
          </a:ln>
        </p:spPr>
      </p:pic>
      <p:pic>
        <p:nvPicPr>
          <p:cNvPr id="22" name="Google Shape;22;p33" descr="Shape, square&#10;&#10;Description automatically generated"/>
          <p:cNvPicPr preferRelativeResize="0"/>
          <p:nvPr/>
        </p:nvPicPr>
        <p:blipFill rotWithShape="1">
          <a:blip r:embed="rId3">
            <a:alphaModFix/>
          </a:blip>
          <a:srcRect r="59770"/>
          <a:stretch/>
        </p:blipFill>
        <p:spPr>
          <a:xfrm>
            <a:off x="381000" y="5919088"/>
            <a:ext cx="2614829" cy="874524"/>
          </a:xfrm>
          <a:prstGeom prst="rect">
            <a:avLst/>
          </a:prstGeom>
          <a:noFill/>
          <a:ln>
            <a:noFill/>
          </a:ln>
        </p:spPr>
      </p:pic>
      <p:sp>
        <p:nvSpPr>
          <p:cNvPr id="23" name="Google Shape;23;p33"/>
          <p:cNvSpPr txBox="1">
            <a:spLocks noGrp="1"/>
          </p:cNvSpPr>
          <p:nvPr>
            <p:ph type="title"/>
          </p:nvPr>
        </p:nvSpPr>
        <p:spPr>
          <a:xfrm>
            <a:off x="838200" y="365125"/>
            <a:ext cx="77724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DM Sans"/>
              <a:buNone/>
              <a:defRPr sz="3600">
                <a:latin typeface="Gill Sans Nova" panose="020B0602020104020203" pitchFamily="34" charset="0"/>
                <a:ea typeface="Gill Sans Nova" panose="020B0602020104020203" pitchFamily="34" charset="0"/>
                <a:cs typeface="Gill Sans Nova" panose="020B0602020104020203" pitchFamily="34" charset="0"/>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DM Sans"/>
                <a:ea typeface="DM Sans"/>
                <a:cs typeface="DM Sans"/>
                <a:sym typeface="DM Sans"/>
              </a:defRPr>
            </a:lvl1pPr>
            <a:lvl2pPr marL="914400" lvl="1" indent="-381000" algn="l">
              <a:lnSpc>
                <a:spcPct val="90000"/>
              </a:lnSpc>
              <a:spcBef>
                <a:spcPts val="500"/>
              </a:spcBef>
              <a:spcAft>
                <a:spcPts val="0"/>
              </a:spcAft>
              <a:buClr>
                <a:schemeClr val="dk1"/>
              </a:buClr>
              <a:buSzPts val="2400"/>
              <a:buChar char="•"/>
              <a:defRPr>
                <a:latin typeface="DM Sans"/>
                <a:ea typeface="DM Sans"/>
                <a:cs typeface="DM Sans"/>
                <a:sym typeface="DM Sans"/>
              </a:defRPr>
            </a:lvl2pPr>
            <a:lvl3pPr marL="1371600" lvl="2" indent="-355600" algn="l">
              <a:lnSpc>
                <a:spcPct val="90000"/>
              </a:lnSpc>
              <a:spcBef>
                <a:spcPts val="500"/>
              </a:spcBef>
              <a:spcAft>
                <a:spcPts val="0"/>
              </a:spcAft>
              <a:buClr>
                <a:schemeClr val="dk1"/>
              </a:buClr>
              <a:buSzPts val="2000"/>
              <a:buChar char="•"/>
              <a:defRPr>
                <a:latin typeface="DM Sans"/>
                <a:ea typeface="DM Sans"/>
                <a:cs typeface="DM Sans"/>
                <a:sym typeface="DM Sans"/>
              </a:defRPr>
            </a:lvl3pPr>
            <a:lvl4pPr marL="1828800" lvl="3" indent="-342900" algn="l">
              <a:lnSpc>
                <a:spcPct val="90000"/>
              </a:lnSpc>
              <a:spcBef>
                <a:spcPts val="500"/>
              </a:spcBef>
              <a:spcAft>
                <a:spcPts val="0"/>
              </a:spcAft>
              <a:buClr>
                <a:schemeClr val="dk1"/>
              </a:buClr>
              <a:buSzPts val="1800"/>
              <a:buChar char="•"/>
              <a:defRPr>
                <a:latin typeface="DM Sans"/>
                <a:ea typeface="DM Sans"/>
                <a:cs typeface="DM Sans"/>
                <a:sym typeface="DM Sans"/>
              </a:defRPr>
            </a:lvl4pPr>
            <a:lvl5pPr marL="2286000" lvl="4" indent="-342900" algn="l">
              <a:lnSpc>
                <a:spcPct val="90000"/>
              </a:lnSpc>
              <a:spcBef>
                <a:spcPts val="500"/>
              </a:spcBef>
              <a:spcAft>
                <a:spcPts val="0"/>
              </a:spcAft>
              <a:buClr>
                <a:schemeClr val="dk1"/>
              </a:buClr>
              <a:buSzPts val="1800"/>
              <a:buChar char="•"/>
              <a:defRPr>
                <a:latin typeface="DM Sans"/>
                <a:ea typeface="DM Sans"/>
                <a:cs typeface="DM Sans"/>
                <a:sym typeface="DM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5" name="Google Shape;25;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DM Sans"/>
                <a:ea typeface="DM Sans"/>
                <a:cs typeface="DM Sans"/>
                <a:sym typeface="DM Sans"/>
              </a:defRPr>
            </a:lvl1pPr>
            <a:lvl2pPr marL="914400" lvl="1" indent="-381000" algn="l">
              <a:lnSpc>
                <a:spcPct val="90000"/>
              </a:lnSpc>
              <a:spcBef>
                <a:spcPts val="500"/>
              </a:spcBef>
              <a:spcAft>
                <a:spcPts val="0"/>
              </a:spcAft>
              <a:buClr>
                <a:schemeClr val="dk1"/>
              </a:buClr>
              <a:buSzPts val="2400"/>
              <a:buChar char="•"/>
              <a:defRPr>
                <a:latin typeface="DM Sans"/>
                <a:ea typeface="DM Sans"/>
                <a:cs typeface="DM Sans"/>
                <a:sym typeface="DM Sans"/>
              </a:defRPr>
            </a:lvl2pPr>
            <a:lvl3pPr marL="1371600" lvl="2" indent="-355600" algn="l">
              <a:lnSpc>
                <a:spcPct val="90000"/>
              </a:lnSpc>
              <a:spcBef>
                <a:spcPts val="500"/>
              </a:spcBef>
              <a:spcAft>
                <a:spcPts val="0"/>
              </a:spcAft>
              <a:buClr>
                <a:schemeClr val="dk1"/>
              </a:buClr>
              <a:buSzPts val="2000"/>
              <a:buChar char="•"/>
              <a:defRPr>
                <a:latin typeface="DM Sans"/>
                <a:ea typeface="DM Sans"/>
                <a:cs typeface="DM Sans"/>
                <a:sym typeface="DM Sans"/>
              </a:defRPr>
            </a:lvl3pPr>
            <a:lvl4pPr marL="1828800" lvl="3" indent="-342900" algn="l">
              <a:lnSpc>
                <a:spcPct val="90000"/>
              </a:lnSpc>
              <a:spcBef>
                <a:spcPts val="500"/>
              </a:spcBef>
              <a:spcAft>
                <a:spcPts val="0"/>
              </a:spcAft>
              <a:buClr>
                <a:schemeClr val="dk1"/>
              </a:buClr>
              <a:buSzPts val="1800"/>
              <a:buChar char="•"/>
              <a:defRPr>
                <a:latin typeface="DM Sans"/>
                <a:ea typeface="DM Sans"/>
                <a:cs typeface="DM Sans"/>
                <a:sym typeface="DM Sans"/>
              </a:defRPr>
            </a:lvl4pPr>
            <a:lvl5pPr marL="2286000" lvl="4" indent="-342900" algn="l">
              <a:lnSpc>
                <a:spcPct val="90000"/>
              </a:lnSpc>
              <a:spcBef>
                <a:spcPts val="500"/>
              </a:spcBef>
              <a:spcAft>
                <a:spcPts val="0"/>
              </a:spcAft>
              <a:buClr>
                <a:schemeClr val="dk1"/>
              </a:buClr>
              <a:buSzPts val="1800"/>
              <a:buChar char="•"/>
              <a:defRPr>
                <a:latin typeface="DM Sans"/>
                <a:ea typeface="DM Sans"/>
                <a:cs typeface="DM Sans"/>
                <a:sym typeface="DM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29" name="Google Shape;29;p33" descr="Background pattern&#10;&#10;Description automatically generated with low confidence"/>
          <p:cNvPicPr preferRelativeResize="0"/>
          <p:nvPr/>
        </p:nvPicPr>
        <p:blipFill rotWithShape="1">
          <a:blip r:embed="rId4">
            <a:alphaModFix/>
          </a:blip>
          <a:srcRect l="62898" t="32105" b="14086"/>
          <a:stretch/>
        </p:blipFill>
        <p:spPr>
          <a:xfrm>
            <a:off x="8610600" y="5816314"/>
            <a:ext cx="3200400" cy="78078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pic>
        <p:nvPicPr>
          <p:cNvPr id="31" name="Google Shape;31;p34"/>
          <p:cNvPicPr preferRelativeResize="0"/>
          <p:nvPr/>
        </p:nvPicPr>
        <p:blipFill rotWithShape="1">
          <a:blip r:embed="rId2">
            <a:alphaModFix/>
          </a:blip>
          <a:srcRect/>
          <a:stretch/>
        </p:blipFill>
        <p:spPr>
          <a:xfrm>
            <a:off x="0" y="4173942"/>
            <a:ext cx="11736280" cy="2765393"/>
          </a:xfrm>
          <a:prstGeom prst="rect">
            <a:avLst/>
          </a:prstGeom>
          <a:noFill/>
          <a:ln>
            <a:noFill/>
          </a:ln>
        </p:spPr>
      </p:pic>
      <p:pic>
        <p:nvPicPr>
          <p:cNvPr id="32" name="Google Shape;32;p34" descr="Shape, square&#10;&#10;Description automatically generated"/>
          <p:cNvPicPr preferRelativeResize="0"/>
          <p:nvPr/>
        </p:nvPicPr>
        <p:blipFill rotWithShape="1">
          <a:blip r:embed="rId3">
            <a:alphaModFix/>
          </a:blip>
          <a:srcRect r="59770"/>
          <a:stretch/>
        </p:blipFill>
        <p:spPr>
          <a:xfrm>
            <a:off x="381000" y="5919088"/>
            <a:ext cx="2614829" cy="874524"/>
          </a:xfrm>
          <a:prstGeom prst="rect">
            <a:avLst/>
          </a:prstGeom>
          <a:noFill/>
          <a:ln>
            <a:noFill/>
          </a:ln>
        </p:spPr>
      </p:pic>
      <p:sp>
        <p:nvSpPr>
          <p:cNvPr id="33" name="Google Shape;33;p34"/>
          <p:cNvSpPr txBox="1">
            <a:spLocks noGrp="1"/>
          </p:cNvSpPr>
          <p:nvPr>
            <p:ph type="title"/>
          </p:nvPr>
        </p:nvSpPr>
        <p:spPr>
          <a:xfrm>
            <a:off x="839788" y="365125"/>
            <a:ext cx="73136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DM Sans"/>
              <a:buNone/>
              <a:defRPr sz="3600">
                <a:latin typeface="Gill Sans Nova" panose="020B0602020104020203" pitchFamily="34" charset="0"/>
                <a:ea typeface="Gill Sans Nova" panose="020B0602020104020203" pitchFamily="34" charset="0"/>
                <a:cs typeface="Gill Sans Nova" panose="020B0602020104020203" pitchFamily="34" charset="0"/>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DM Sans"/>
                <a:ea typeface="DM Sans"/>
                <a:cs typeface="DM Sans"/>
                <a:sym typeface="DM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5" name="Google Shape;35;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DM Sans"/>
                <a:ea typeface="DM Sans"/>
                <a:cs typeface="DM Sans"/>
                <a:sym typeface="DM Sans"/>
              </a:defRPr>
            </a:lvl1pPr>
            <a:lvl2pPr marL="914400" lvl="1" indent="-381000" algn="l">
              <a:lnSpc>
                <a:spcPct val="90000"/>
              </a:lnSpc>
              <a:spcBef>
                <a:spcPts val="500"/>
              </a:spcBef>
              <a:spcAft>
                <a:spcPts val="0"/>
              </a:spcAft>
              <a:buClr>
                <a:schemeClr val="dk1"/>
              </a:buClr>
              <a:buSzPts val="2400"/>
              <a:buChar char="•"/>
              <a:defRPr>
                <a:latin typeface="DM Sans"/>
                <a:ea typeface="DM Sans"/>
                <a:cs typeface="DM Sans"/>
                <a:sym typeface="DM Sans"/>
              </a:defRPr>
            </a:lvl2pPr>
            <a:lvl3pPr marL="1371600" lvl="2" indent="-355600" algn="l">
              <a:lnSpc>
                <a:spcPct val="90000"/>
              </a:lnSpc>
              <a:spcBef>
                <a:spcPts val="500"/>
              </a:spcBef>
              <a:spcAft>
                <a:spcPts val="0"/>
              </a:spcAft>
              <a:buClr>
                <a:schemeClr val="dk1"/>
              </a:buClr>
              <a:buSzPts val="2000"/>
              <a:buChar char="•"/>
              <a:defRPr>
                <a:latin typeface="DM Sans"/>
                <a:ea typeface="DM Sans"/>
                <a:cs typeface="DM Sans"/>
                <a:sym typeface="DM Sans"/>
              </a:defRPr>
            </a:lvl3pPr>
            <a:lvl4pPr marL="1828800" lvl="3" indent="-342900" algn="l">
              <a:lnSpc>
                <a:spcPct val="90000"/>
              </a:lnSpc>
              <a:spcBef>
                <a:spcPts val="500"/>
              </a:spcBef>
              <a:spcAft>
                <a:spcPts val="0"/>
              </a:spcAft>
              <a:buClr>
                <a:schemeClr val="dk1"/>
              </a:buClr>
              <a:buSzPts val="1800"/>
              <a:buChar char="•"/>
              <a:defRPr>
                <a:latin typeface="DM Sans"/>
                <a:ea typeface="DM Sans"/>
                <a:cs typeface="DM Sans"/>
                <a:sym typeface="DM Sans"/>
              </a:defRPr>
            </a:lvl4pPr>
            <a:lvl5pPr marL="2286000" lvl="4" indent="-342900" algn="l">
              <a:lnSpc>
                <a:spcPct val="90000"/>
              </a:lnSpc>
              <a:spcBef>
                <a:spcPts val="500"/>
              </a:spcBef>
              <a:spcAft>
                <a:spcPts val="0"/>
              </a:spcAft>
              <a:buClr>
                <a:schemeClr val="dk1"/>
              </a:buClr>
              <a:buSzPts val="1800"/>
              <a:buChar char="•"/>
              <a:defRPr>
                <a:latin typeface="DM Sans"/>
                <a:ea typeface="DM Sans"/>
                <a:cs typeface="DM Sans"/>
                <a:sym typeface="DM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DM Sans"/>
                <a:ea typeface="DM Sans"/>
                <a:cs typeface="DM Sans"/>
                <a:sym typeface="DM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DM Sans"/>
                <a:ea typeface="DM Sans"/>
                <a:cs typeface="DM Sans"/>
                <a:sym typeface="DM Sans"/>
              </a:defRPr>
            </a:lvl1pPr>
            <a:lvl2pPr marL="914400" lvl="1" indent="-381000" algn="l">
              <a:lnSpc>
                <a:spcPct val="90000"/>
              </a:lnSpc>
              <a:spcBef>
                <a:spcPts val="500"/>
              </a:spcBef>
              <a:spcAft>
                <a:spcPts val="0"/>
              </a:spcAft>
              <a:buClr>
                <a:schemeClr val="dk1"/>
              </a:buClr>
              <a:buSzPts val="2400"/>
              <a:buChar char="•"/>
              <a:defRPr>
                <a:latin typeface="DM Sans"/>
                <a:ea typeface="DM Sans"/>
                <a:cs typeface="DM Sans"/>
                <a:sym typeface="DM Sans"/>
              </a:defRPr>
            </a:lvl2pPr>
            <a:lvl3pPr marL="1371600" lvl="2" indent="-355600" algn="l">
              <a:lnSpc>
                <a:spcPct val="90000"/>
              </a:lnSpc>
              <a:spcBef>
                <a:spcPts val="500"/>
              </a:spcBef>
              <a:spcAft>
                <a:spcPts val="0"/>
              </a:spcAft>
              <a:buClr>
                <a:schemeClr val="dk1"/>
              </a:buClr>
              <a:buSzPts val="2000"/>
              <a:buChar char="•"/>
              <a:defRPr>
                <a:latin typeface="DM Sans"/>
                <a:ea typeface="DM Sans"/>
                <a:cs typeface="DM Sans"/>
                <a:sym typeface="DM Sans"/>
              </a:defRPr>
            </a:lvl3pPr>
            <a:lvl4pPr marL="1828800" lvl="3" indent="-342900" algn="l">
              <a:lnSpc>
                <a:spcPct val="90000"/>
              </a:lnSpc>
              <a:spcBef>
                <a:spcPts val="500"/>
              </a:spcBef>
              <a:spcAft>
                <a:spcPts val="0"/>
              </a:spcAft>
              <a:buClr>
                <a:schemeClr val="dk1"/>
              </a:buClr>
              <a:buSzPts val="1800"/>
              <a:buChar char="•"/>
              <a:defRPr>
                <a:latin typeface="DM Sans"/>
                <a:ea typeface="DM Sans"/>
                <a:cs typeface="DM Sans"/>
                <a:sym typeface="DM Sans"/>
              </a:defRPr>
            </a:lvl4pPr>
            <a:lvl5pPr marL="2286000" lvl="4" indent="-342900" algn="l">
              <a:lnSpc>
                <a:spcPct val="90000"/>
              </a:lnSpc>
              <a:spcBef>
                <a:spcPts val="500"/>
              </a:spcBef>
              <a:spcAft>
                <a:spcPts val="0"/>
              </a:spcAft>
              <a:buClr>
                <a:schemeClr val="dk1"/>
              </a:buClr>
              <a:buSzPts val="1800"/>
              <a:buChar char="•"/>
              <a:defRPr>
                <a:latin typeface="DM Sans"/>
                <a:ea typeface="DM Sans"/>
                <a:cs typeface="DM Sans"/>
                <a:sym typeface="DM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1" name="Google Shape;41;p34" descr="Background pattern&#10;&#10;Description automatically generated with low confidence"/>
          <p:cNvPicPr preferRelativeResize="0"/>
          <p:nvPr/>
        </p:nvPicPr>
        <p:blipFill rotWithShape="1">
          <a:blip r:embed="rId4">
            <a:alphaModFix/>
          </a:blip>
          <a:srcRect l="62898" t="32105" b="14086"/>
          <a:stretch/>
        </p:blipFill>
        <p:spPr>
          <a:xfrm>
            <a:off x="8610600" y="5816314"/>
            <a:ext cx="3200400" cy="78078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
        <p:cNvGrpSpPr/>
        <p:nvPr/>
      </p:nvGrpSpPr>
      <p:grpSpPr>
        <a:xfrm>
          <a:off x="0" y="0"/>
          <a:ext cx="0" cy="0"/>
          <a:chOff x="0" y="0"/>
          <a:chExt cx="0" cy="0"/>
        </a:xfrm>
      </p:grpSpPr>
      <p:pic>
        <p:nvPicPr>
          <p:cNvPr id="50" name="Google Shape;50;p36" descr="A green rectangle with a white background&#10;&#10;Description automatically generated with low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6"/>
          <p:cNvSpPr txBox="1">
            <a:spLocks noGrp="1"/>
          </p:cNvSpPr>
          <p:nvPr>
            <p:ph type="ctrTitle"/>
          </p:nvPr>
        </p:nvSpPr>
        <p:spPr>
          <a:xfrm>
            <a:off x="4038600" y="1122363"/>
            <a:ext cx="7848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600"/>
              <a:buFont typeface="DM Sans"/>
              <a:buNone/>
              <a:defRPr sz="3600" b="1">
                <a:solidFill>
                  <a:schemeClr val="dk1"/>
                </a:solidFill>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6"/>
          <p:cNvSpPr txBox="1">
            <a:spLocks noGrp="1"/>
          </p:cNvSpPr>
          <p:nvPr>
            <p:ph type="subTitle" idx="1"/>
          </p:nvPr>
        </p:nvSpPr>
        <p:spPr>
          <a:xfrm>
            <a:off x="4038599" y="3602038"/>
            <a:ext cx="7848599"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dk1"/>
                </a:solidFill>
                <a:latin typeface="DM Sans"/>
                <a:ea typeface="DM Sans"/>
                <a:cs typeface="DM Sans"/>
                <a:sym typeface="DM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56" name="Google Shape;56;p36" descr="Logo&#10;&#10;Description automatically generated"/>
          <p:cNvPicPr preferRelativeResize="0"/>
          <p:nvPr/>
        </p:nvPicPr>
        <p:blipFill rotWithShape="1">
          <a:blip r:embed="rId3">
            <a:alphaModFix/>
          </a:blip>
          <a:srcRect/>
          <a:stretch/>
        </p:blipFill>
        <p:spPr>
          <a:xfrm>
            <a:off x="115222" y="-66104"/>
            <a:ext cx="3509273" cy="1328260"/>
          </a:xfrm>
          <a:prstGeom prst="rect">
            <a:avLst/>
          </a:prstGeom>
          <a:noFill/>
          <a:ln>
            <a:noFill/>
          </a:ln>
        </p:spPr>
      </p:pic>
      <p:pic>
        <p:nvPicPr>
          <p:cNvPr id="57" name="Google Shape;57;p36" descr="Background pattern&#10;&#10;Description automatically generated with low confidence"/>
          <p:cNvPicPr preferRelativeResize="0"/>
          <p:nvPr/>
        </p:nvPicPr>
        <p:blipFill rotWithShape="1">
          <a:blip r:embed="rId4">
            <a:alphaModFix/>
          </a:blip>
          <a:srcRect l="62898" t="32105" b="14086"/>
          <a:stretch/>
        </p:blipFill>
        <p:spPr>
          <a:xfrm>
            <a:off x="8793330" y="207635"/>
            <a:ext cx="3200400" cy="780782"/>
          </a:xfrm>
          <a:prstGeom prst="rect">
            <a:avLst/>
          </a:prstGeom>
          <a:noFill/>
          <a:ln>
            <a:noFill/>
          </a:ln>
        </p:spPr>
      </p:pic>
      <p:sp>
        <p:nvSpPr>
          <p:cNvPr id="58" name="Google Shape;58;p36"/>
          <p:cNvSpPr txBox="1"/>
          <p:nvPr/>
        </p:nvSpPr>
        <p:spPr>
          <a:xfrm>
            <a:off x="304802" y="4428998"/>
            <a:ext cx="31301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a:solidFill>
                  <a:srgbClr val="FFFFFF"/>
                </a:solidFill>
                <a:latin typeface="DM Sans"/>
                <a:ea typeface="DM Sans"/>
                <a:cs typeface="DM Sans"/>
                <a:sym typeface="DM Sans"/>
              </a:rPr>
              <a:t>TRAINING OF TRAINERS PROGRAMME </a:t>
            </a:r>
            <a:endParaRPr/>
          </a:p>
          <a:p>
            <a:pPr marL="0" marR="0" lvl="0" indent="0" algn="l" rtl="0">
              <a:spcBef>
                <a:spcPts val="0"/>
              </a:spcBef>
              <a:spcAft>
                <a:spcPts val="0"/>
              </a:spcAft>
              <a:buNone/>
            </a:pPr>
            <a:endParaRPr sz="1200" b="0" i="0" u="none" strike="noStrike">
              <a:solidFill>
                <a:srgbClr val="FFFFFF"/>
              </a:solidFill>
              <a:latin typeface="DM Sans"/>
              <a:ea typeface="DM Sans"/>
              <a:cs typeface="DM Sans"/>
              <a:sym typeface="DM Sans"/>
            </a:endParaRPr>
          </a:p>
        </p:txBody>
      </p:sp>
      <p:sp>
        <p:nvSpPr>
          <p:cNvPr id="59" name="Google Shape;59;p36"/>
          <p:cNvSpPr txBox="1"/>
          <p:nvPr/>
        </p:nvSpPr>
        <p:spPr>
          <a:xfrm>
            <a:off x="304802" y="4824851"/>
            <a:ext cx="2565647"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Barlow"/>
              <a:buNone/>
            </a:pPr>
            <a:r>
              <a:rPr lang="en-GB" sz="1400" b="1" i="0" u="none" strike="noStrike">
                <a:solidFill>
                  <a:srgbClr val="FFFFFF"/>
                </a:solidFill>
                <a:latin typeface="Barlow"/>
                <a:ea typeface="Barlow"/>
                <a:cs typeface="Barlow"/>
                <a:sym typeface="Barlow"/>
              </a:rPr>
              <a:t>Gender and Climate Change Adaptation and Resilience </a:t>
            </a:r>
            <a:endParaRPr sz="1400" b="1">
              <a:solidFill>
                <a:schemeClr val="dk1"/>
              </a:solidFill>
              <a:latin typeface="Barlow"/>
              <a:ea typeface="Barlow"/>
              <a:cs typeface="Barlow"/>
              <a:sym typeface="Barlow"/>
            </a:endParaRPr>
          </a:p>
          <a:p>
            <a:pPr marL="0" marR="0" lvl="0" indent="0" algn="l" rtl="0">
              <a:spcBef>
                <a:spcPts val="0"/>
              </a:spcBef>
              <a:spcAft>
                <a:spcPts val="0"/>
              </a:spcAft>
              <a:buNone/>
            </a:pPr>
            <a:endParaRPr sz="1400" b="1">
              <a:solidFill>
                <a:schemeClr val="dk1"/>
              </a:solidFill>
              <a:latin typeface="Barlow"/>
              <a:ea typeface="Barlow"/>
              <a:cs typeface="Barlow"/>
              <a:sym typeface="Barlow"/>
            </a:endParaRPr>
          </a:p>
        </p:txBody>
      </p:sp>
      <p:sp>
        <p:nvSpPr>
          <p:cNvPr id="60" name="Google Shape;60;p36"/>
          <p:cNvSpPr txBox="1"/>
          <p:nvPr/>
        </p:nvSpPr>
        <p:spPr>
          <a:xfrm>
            <a:off x="304802" y="5537866"/>
            <a:ext cx="27787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0" i="0" u="none" strike="noStrike">
                <a:solidFill>
                  <a:schemeClr val="lt1"/>
                </a:solidFill>
                <a:latin typeface="DM Sans"/>
                <a:ea typeface="DM Sans"/>
                <a:cs typeface="DM Sans"/>
                <a:sym typeface="DM Sans"/>
              </a:rPr>
              <a:t>24 - 26 August 2021 </a:t>
            </a:r>
            <a:r>
              <a:rPr lang="en-GB" sz="1400" b="0" i="0" u="none" strike="noStrike">
                <a:solidFill>
                  <a:schemeClr val="lt1"/>
                </a:solidFill>
                <a:latin typeface="DM Sans"/>
                <a:ea typeface="DM Sans"/>
                <a:cs typeface="DM Sans"/>
                <a:sym typeface="DM Sans"/>
              </a:rPr>
              <a:t>|</a:t>
            </a:r>
            <a:r>
              <a:rPr lang="en-GB" sz="1000" b="0" i="0" u="none" strike="noStrike">
                <a:solidFill>
                  <a:schemeClr val="lt1"/>
                </a:solidFill>
                <a:latin typeface="DM Sans"/>
                <a:ea typeface="DM Sans"/>
                <a:cs typeface="DM Sans"/>
                <a:sym typeface="DM Sans"/>
              </a:rPr>
              <a:t> 09.00 - 12.30 GMT+7 </a:t>
            </a:r>
            <a:endParaRPr sz="1000">
              <a:solidFill>
                <a:schemeClr val="lt1"/>
              </a:solidFill>
              <a:latin typeface="DM Sans"/>
              <a:ea typeface="DM Sans"/>
              <a:cs typeface="DM Sans"/>
              <a:sym typeface="DM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49" name="Google Shape;49;p20"/>
          <p:cNvPicPr preferRelativeResize="0"/>
          <p:nvPr/>
        </p:nvPicPr>
        <p:blipFill rotWithShape="1">
          <a:blip r:embed="rId2">
            <a:alphaModFix/>
          </a:blip>
          <a:srcRect/>
          <a:stretch/>
        </p:blipFill>
        <p:spPr>
          <a:xfrm>
            <a:off x="0" y="674703"/>
            <a:ext cx="12192000" cy="6858000"/>
          </a:xfrm>
          <a:prstGeom prst="rect">
            <a:avLst/>
          </a:prstGeom>
          <a:noFill/>
          <a:ln>
            <a:noFill/>
          </a:ln>
        </p:spPr>
      </p:pic>
      <p:pic>
        <p:nvPicPr>
          <p:cNvPr id="50" name="Google Shape;50;p20" descr="Logo&#10;&#10;Description automatically generated"/>
          <p:cNvPicPr preferRelativeResize="0"/>
          <p:nvPr/>
        </p:nvPicPr>
        <p:blipFill rotWithShape="1">
          <a:blip r:embed="rId3">
            <a:alphaModFix/>
          </a:blip>
          <a:srcRect/>
          <a:stretch/>
        </p:blipFill>
        <p:spPr>
          <a:xfrm>
            <a:off x="72127" y="0"/>
            <a:ext cx="3509273" cy="1328260"/>
          </a:xfrm>
          <a:prstGeom prst="rect">
            <a:avLst/>
          </a:prstGeom>
          <a:noFill/>
          <a:ln>
            <a:noFill/>
          </a:ln>
        </p:spPr>
      </p:pic>
      <p:pic>
        <p:nvPicPr>
          <p:cNvPr id="51" name="Google Shape;51;p20" descr="Background pattern&#10;&#10;Description automatically generated with low confidence"/>
          <p:cNvPicPr preferRelativeResize="0"/>
          <p:nvPr/>
        </p:nvPicPr>
        <p:blipFill rotWithShape="1">
          <a:blip r:embed="rId4">
            <a:alphaModFix/>
          </a:blip>
          <a:srcRect l="62897" t="32105" b="14086"/>
          <a:stretch/>
        </p:blipFill>
        <p:spPr>
          <a:xfrm>
            <a:off x="8610600" y="6056020"/>
            <a:ext cx="3200400" cy="780782"/>
          </a:xfrm>
          <a:prstGeom prst="rect">
            <a:avLst/>
          </a:prstGeom>
          <a:noFill/>
          <a:ln>
            <a:noFill/>
          </a:ln>
        </p:spPr>
      </p:pic>
    </p:spTree>
    <p:extLst>
      <p:ext uri="{BB962C8B-B14F-4D97-AF65-F5344CB8AC3E}">
        <p14:creationId xmlns:p14="http://schemas.microsoft.com/office/powerpoint/2010/main" val="19413073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 name="Google Shape;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mural.ly/"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title"/>
          </p:nvPr>
        </p:nvSpPr>
        <p:spPr>
          <a:xfrm>
            <a:off x="0" y="373459"/>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venir"/>
              <a:buNone/>
            </a:pPr>
            <a:r>
              <a:rPr lang="en-GB" b="1" dirty="0">
                <a:solidFill>
                  <a:srgbClr val="0099CC"/>
                </a:solidFill>
                <a:latin typeface="Gill Sans Nova" panose="020B0602020104020203" pitchFamily="34" charset="0"/>
                <a:ea typeface="Open Sans" panose="020B0606030504020204" pitchFamily="34" charset="0"/>
                <a:cs typeface="Open Sans" panose="020B0606030504020204" pitchFamily="34" charset="0"/>
                <a:sym typeface="Avenir"/>
              </a:rPr>
              <a:t>HOW-TO GUIDE</a:t>
            </a:r>
            <a:br>
              <a:rPr lang="en-GB" b="1" dirty="0">
                <a:solidFill>
                  <a:srgbClr val="0099CC"/>
                </a:solidFill>
                <a:latin typeface="Gill Sans Nova" panose="020B0602020104020203" pitchFamily="34" charset="0"/>
                <a:ea typeface="Open Sans" panose="020B0606030504020204" pitchFamily="34" charset="0"/>
                <a:cs typeface="Open Sans" panose="020B0606030504020204" pitchFamily="34" charset="0"/>
                <a:sym typeface="Avenir"/>
              </a:rPr>
            </a:br>
            <a:endParaRPr dirty="0">
              <a:solidFill>
                <a:srgbClr val="0099CC"/>
              </a:solidFill>
              <a:latin typeface="Gill Sans Nova" panose="020B0602020104020203" pitchFamily="34" charset="0"/>
              <a:ea typeface="Open Sans" panose="020B0606030504020204" pitchFamily="34" charset="0"/>
              <a:cs typeface="Open Sans" panose="020B0606030504020204" pitchFamily="34" charset="0"/>
            </a:endParaRPr>
          </a:p>
        </p:txBody>
      </p:sp>
      <p:pic>
        <p:nvPicPr>
          <p:cNvPr id="66" name="Google Shape;66;p1"/>
          <p:cNvPicPr preferRelativeResize="0"/>
          <p:nvPr/>
        </p:nvPicPr>
        <p:blipFill rotWithShape="1">
          <a:blip r:embed="rId3">
            <a:alphaModFix/>
          </a:blip>
          <a:srcRect/>
          <a:stretch/>
        </p:blipFill>
        <p:spPr>
          <a:xfrm>
            <a:off x="2860025" y="1699022"/>
            <a:ext cx="6471950" cy="3652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0"/>
          <p:cNvSpPr txBox="1">
            <a:spLocks noGrp="1"/>
          </p:cNvSpPr>
          <p:nvPr>
            <p:ph type="title"/>
          </p:nvPr>
        </p:nvSpPr>
        <p:spPr>
          <a:xfrm>
            <a:off x="838199" y="373459"/>
            <a:ext cx="805288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Open Sans" panose="020B0606030504020204" pitchFamily="34" charset="0"/>
                <a:ea typeface="Open Sans" panose="020B0606030504020204" pitchFamily="34" charset="0"/>
                <a:cs typeface="Open Sans" panose="020B0606030504020204" pitchFamily="34" charset="0"/>
                <a:sym typeface="Avenir"/>
              </a:rPr>
              <a:t>HOW</a:t>
            </a:r>
            <a:r>
              <a:rPr lang="en-GB" b="1" dirty="0">
                <a:solidFill>
                  <a:srgbClr val="3D85C6"/>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GB" b="1" dirty="0">
                <a:solidFill>
                  <a:srgbClr val="0099CC"/>
                </a:solidFill>
                <a:latin typeface="Open Sans" panose="020B0606030504020204" pitchFamily="34" charset="0"/>
                <a:ea typeface="Open Sans" panose="020B0606030504020204" pitchFamily="34" charset="0"/>
                <a:cs typeface="Open Sans" panose="020B0606030504020204" pitchFamily="34" charset="0"/>
                <a:sym typeface="Open Sans"/>
              </a:rPr>
              <a:t>TO JOIN BREAKOUT ROOMS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53" name="Google Shape;153;p10"/>
          <p:cNvSpPr txBox="1"/>
          <p:nvPr/>
        </p:nvSpPr>
        <p:spPr>
          <a:xfrm>
            <a:off x="838199" y="1257229"/>
            <a:ext cx="8505251" cy="4343542"/>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15000"/>
              </a:lnSpc>
              <a:spcBef>
                <a:spcPts val="0"/>
              </a:spcBef>
              <a:spcAft>
                <a:spcPts val="0"/>
              </a:spcAft>
              <a:buClr>
                <a:schemeClr val="dk1"/>
              </a:buClr>
              <a:buSzPts val="1600"/>
              <a:buFont typeface="Open Sans"/>
              <a:buAutoNum type="arabicPeriod"/>
            </a:pPr>
            <a:r>
              <a:rPr lang="en-GB" sz="1600" b="0" i="0" u="none" strike="noStrike" cap="none" dirty="0">
                <a:solidFill>
                  <a:schemeClr val="dk1"/>
                </a:solidFill>
                <a:latin typeface="Gill Sans Nova" panose="020B0602020104020203" pitchFamily="34" charset="0"/>
                <a:ea typeface="Avenir"/>
                <a:cs typeface="Avenir"/>
                <a:sym typeface="Avenir"/>
              </a:rPr>
              <a:t>The host will need to invite you to join the breakout room.</a:t>
            </a:r>
            <a:endParaRPr sz="1600" b="0" i="0" u="none" strike="noStrike" cap="none" dirty="0">
              <a:solidFill>
                <a:schemeClr val="dk1"/>
              </a:solidFill>
              <a:latin typeface="Gill Sans Nova" panose="020B0602020104020203" pitchFamily="34" charset="0"/>
              <a:ea typeface="Avenir"/>
              <a:cs typeface="Avenir"/>
              <a:sym typeface="Avenir"/>
            </a:endParaRPr>
          </a:p>
          <a:p>
            <a:pPr marL="457200" marR="0" lvl="0" indent="-330200" algn="l" rtl="0">
              <a:lnSpc>
                <a:spcPct val="115000"/>
              </a:lnSpc>
              <a:spcBef>
                <a:spcPts val="0"/>
              </a:spcBef>
              <a:spcAft>
                <a:spcPts val="0"/>
              </a:spcAft>
              <a:buClr>
                <a:schemeClr val="dk1"/>
              </a:buClr>
              <a:buSzPts val="1600"/>
              <a:buFont typeface="Arial"/>
              <a:buAutoNum type="arabicPeriod"/>
            </a:pPr>
            <a:r>
              <a:rPr lang="en-GB" sz="1600" b="0" i="0" u="none" strike="noStrike" cap="none" dirty="0">
                <a:solidFill>
                  <a:schemeClr val="dk1"/>
                </a:solidFill>
                <a:latin typeface="Gill Sans Nova" panose="020B0602020104020203" pitchFamily="34" charset="0"/>
                <a:ea typeface="Avenir"/>
                <a:cs typeface="Avenir"/>
                <a:sym typeface="Avenir"/>
              </a:rPr>
              <a:t>This pop-up will appear in your screen. Click </a:t>
            </a:r>
            <a:r>
              <a:rPr lang="en-GB" sz="1600" b="1" i="0" u="none" strike="noStrike" cap="none" dirty="0">
                <a:solidFill>
                  <a:schemeClr val="dk1"/>
                </a:solidFill>
                <a:latin typeface="Gill Sans Nova" panose="020B0602020104020203" pitchFamily="34" charset="0"/>
                <a:ea typeface="Avenir"/>
                <a:cs typeface="Avenir"/>
                <a:sym typeface="Avenir"/>
              </a:rPr>
              <a:t>Join</a:t>
            </a:r>
            <a:r>
              <a:rPr lang="en-GB" sz="1600" b="0" i="0" u="none" strike="noStrike" cap="none" dirty="0">
                <a:solidFill>
                  <a:schemeClr val="dk1"/>
                </a:solidFill>
                <a:latin typeface="Gill Sans Nova" panose="020B0602020104020203" pitchFamily="34" charset="0"/>
                <a:ea typeface="Avenir"/>
                <a:cs typeface="Avenir"/>
                <a:sym typeface="Avenir"/>
              </a:rPr>
              <a:t>.</a:t>
            </a:r>
            <a:br>
              <a:rPr lang="en-GB" sz="1600" b="0" i="0" u="none" strike="noStrike" cap="none" dirty="0">
                <a:solidFill>
                  <a:schemeClr val="dk1"/>
                </a:solidFill>
                <a:latin typeface="Gill Sans Nova" panose="020B0602020104020203" pitchFamily="34" charset="0"/>
                <a:ea typeface="Avenir"/>
                <a:cs typeface="Avenir"/>
                <a:sym typeface="Avenir"/>
              </a:rPr>
            </a:br>
            <a:endParaRPr sz="1600" b="0" i="0" u="none" strike="noStrike" cap="none" dirty="0">
              <a:solidFill>
                <a:schemeClr val="dk1"/>
              </a:solidFill>
              <a:latin typeface="Gill Sans Nova" panose="020B0602020104020203" pitchFamily="34" charset="0"/>
              <a:ea typeface="Avenir"/>
              <a:cs typeface="Avenir"/>
              <a:sym typeface="Avenir"/>
            </a:endParaRPr>
          </a:p>
          <a:p>
            <a:pPr marL="0" marR="0" lvl="0" indent="0" algn="l" rtl="0">
              <a:lnSpc>
                <a:spcPct val="115000"/>
              </a:lnSpc>
              <a:spcBef>
                <a:spcPts val="1000"/>
              </a:spcBef>
              <a:spcAft>
                <a:spcPts val="0"/>
              </a:spcAft>
              <a:buClr>
                <a:srgbClr val="000000"/>
              </a:buClr>
              <a:buSzPts val="1600"/>
              <a:buFont typeface="Arial"/>
              <a:buNone/>
            </a:pPr>
            <a:endParaRPr sz="1600" b="0" i="0" u="none" strike="noStrike" cap="none" dirty="0">
              <a:solidFill>
                <a:schemeClr val="dk1"/>
              </a:solidFill>
              <a:latin typeface="Gill Sans Nova" panose="020B0602020104020203" pitchFamily="34" charset="0"/>
              <a:ea typeface="Avenir"/>
              <a:cs typeface="Avenir"/>
              <a:sym typeface="Avenir"/>
            </a:endParaRPr>
          </a:p>
          <a:p>
            <a:pPr marL="0" marR="0" lvl="0" indent="0" algn="l" rtl="0">
              <a:lnSpc>
                <a:spcPct val="115000"/>
              </a:lnSpc>
              <a:spcBef>
                <a:spcPts val="1000"/>
              </a:spcBef>
              <a:spcAft>
                <a:spcPts val="0"/>
              </a:spcAft>
              <a:buClr>
                <a:srgbClr val="000000"/>
              </a:buClr>
              <a:buSzPts val="1600"/>
              <a:buFont typeface="Arial"/>
              <a:buNone/>
            </a:pPr>
            <a:endParaRPr sz="1600" b="0" i="0" u="none" strike="noStrike" cap="none" dirty="0">
              <a:solidFill>
                <a:schemeClr val="dk1"/>
              </a:solidFill>
              <a:latin typeface="Gill Sans Nova" panose="020B0602020104020203" pitchFamily="34" charset="0"/>
              <a:ea typeface="Avenir"/>
              <a:cs typeface="Avenir"/>
              <a:sym typeface="Avenir"/>
            </a:endParaRPr>
          </a:p>
          <a:p>
            <a:pPr marL="0" marR="0" lvl="0" indent="0" algn="l" rtl="0">
              <a:lnSpc>
                <a:spcPct val="115000"/>
              </a:lnSpc>
              <a:spcBef>
                <a:spcPts val="1000"/>
              </a:spcBef>
              <a:spcAft>
                <a:spcPts val="0"/>
              </a:spcAft>
              <a:buClr>
                <a:srgbClr val="000000"/>
              </a:buClr>
              <a:buSzPts val="1600"/>
              <a:buFont typeface="Arial"/>
              <a:buNone/>
            </a:pPr>
            <a:endParaRPr sz="1600" b="0" i="0" u="none" strike="noStrike" cap="none" dirty="0">
              <a:solidFill>
                <a:schemeClr val="dk1"/>
              </a:solidFill>
              <a:latin typeface="Gill Sans Nova" panose="020B0602020104020203" pitchFamily="34" charset="0"/>
              <a:ea typeface="Avenir"/>
              <a:cs typeface="Avenir"/>
              <a:sym typeface="Avenir"/>
            </a:endParaRPr>
          </a:p>
          <a:p>
            <a:pPr marL="127000" marR="0" lvl="0" indent="0" algn="l" rtl="0">
              <a:lnSpc>
                <a:spcPct val="115000"/>
              </a:lnSpc>
              <a:spcBef>
                <a:spcPts val="1000"/>
              </a:spcBef>
              <a:spcAft>
                <a:spcPts val="0"/>
              </a:spcAft>
              <a:buClr>
                <a:schemeClr val="dk1"/>
              </a:buClr>
              <a:buSzPts val="1600"/>
              <a:buFont typeface="Calibri"/>
              <a:buNone/>
            </a:pPr>
            <a:endParaRPr sz="1600" b="0" i="0" u="none" strike="noStrike" cap="none" dirty="0">
              <a:solidFill>
                <a:schemeClr val="dk1"/>
              </a:solidFill>
              <a:latin typeface="Gill Sans Nova" panose="020B0602020104020203" pitchFamily="34" charset="0"/>
              <a:ea typeface="Avenir"/>
              <a:cs typeface="Avenir"/>
              <a:sym typeface="Avenir"/>
            </a:endParaRPr>
          </a:p>
          <a:p>
            <a:pPr marL="127000" marR="0" lvl="0" indent="0" algn="l" rtl="0">
              <a:lnSpc>
                <a:spcPct val="115000"/>
              </a:lnSpc>
              <a:spcBef>
                <a:spcPts val="1000"/>
              </a:spcBef>
              <a:spcAft>
                <a:spcPts val="0"/>
              </a:spcAft>
              <a:buClr>
                <a:schemeClr val="dk1"/>
              </a:buClr>
              <a:buSzPts val="1600"/>
              <a:buFont typeface="Avenir"/>
              <a:buNone/>
            </a:pPr>
            <a:r>
              <a:rPr lang="en-GB" sz="1600" b="0" i="0" u="none" strike="noStrike" cap="none" dirty="0">
                <a:solidFill>
                  <a:schemeClr val="dk1"/>
                </a:solidFill>
                <a:latin typeface="Gill Sans Nova" panose="020B0602020104020203" pitchFamily="34" charset="0"/>
                <a:ea typeface="Avenir"/>
                <a:cs typeface="Avenir"/>
                <a:sym typeface="Avenir"/>
              </a:rPr>
              <a:t>x. If you choose </a:t>
            </a:r>
            <a:r>
              <a:rPr lang="en-GB" sz="1600" b="1" i="0" u="none" strike="noStrike" cap="none" dirty="0">
                <a:solidFill>
                  <a:schemeClr val="dk1"/>
                </a:solidFill>
                <a:latin typeface="Gill Sans Nova" panose="020B0602020104020203" pitchFamily="34" charset="0"/>
                <a:ea typeface="Avenir"/>
                <a:cs typeface="Avenir"/>
                <a:sym typeface="Avenir"/>
              </a:rPr>
              <a:t>Later</a:t>
            </a:r>
            <a:r>
              <a:rPr lang="en-GB" sz="1600" b="0" i="0" u="none" strike="noStrike" cap="none" dirty="0">
                <a:solidFill>
                  <a:schemeClr val="dk1"/>
                </a:solidFill>
                <a:latin typeface="Gill Sans Nova" panose="020B0602020104020203" pitchFamily="34" charset="0"/>
                <a:ea typeface="Avenir"/>
                <a:cs typeface="Avenir"/>
                <a:sym typeface="Avenir"/>
              </a:rPr>
              <a:t>, you can join by clicking the </a:t>
            </a:r>
            <a:r>
              <a:rPr lang="en-GB" sz="1600" b="1" i="0" u="none" strike="noStrike" cap="none" dirty="0">
                <a:solidFill>
                  <a:schemeClr val="dk1"/>
                </a:solidFill>
                <a:latin typeface="Gill Sans Nova" panose="020B0602020104020203" pitchFamily="34" charset="0"/>
                <a:ea typeface="Avenir"/>
                <a:cs typeface="Avenir"/>
                <a:sym typeface="Avenir"/>
              </a:rPr>
              <a:t>Breakout Rooms</a:t>
            </a:r>
            <a:r>
              <a:rPr lang="en-GB" sz="1600" b="0" i="0" u="none" strike="noStrike" cap="none" dirty="0">
                <a:solidFill>
                  <a:schemeClr val="dk1"/>
                </a:solidFill>
                <a:latin typeface="Gill Sans Nova" panose="020B0602020104020203" pitchFamily="34" charset="0"/>
                <a:ea typeface="Avenir"/>
                <a:cs typeface="Avenir"/>
                <a:sym typeface="Avenir"/>
              </a:rPr>
              <a:t> option in your meeting controls if you were allowed by the host in its setting panel.</a:t>
            </a:r>
            <a:br>
              <a:rPr lang="en-GB" sz="1600" b="0" i="0" u="none" strike="noStrike" cap="none" dirty="0">
                <a:solidFill>
                  <a:schemeClr val="dk1"/>
                </a:solidFill>
                <a:latin typeface="Gill Sans Nova" panose="020B0602020104020203" pitchFamily="34" charset="0"/>
                <a:ea typeface="Avenir"/>
                <a:cs typeface="Avenir"/>
                <a:sym typeface="Avenir"/>
              </a:rPr>
            </a:br>
            <a:endParaRPr sz="1600" b="0" i="0" u="none" strike="noStrike" cap="none" dirty="0">
              <a:solidFill>
                <a:schemeClr val="dk1"/>
              </a:solidFill>
              <a:latin typeface="Gill Sans Nova" panose="020B0602020104020203" pitchFamily="34" charset="0"/>
              <a:ea typeface="Avenir"/>
              <a:cs typeface="Avenir"/>
              <a:sym typeface="Avenir"/>
            </a:endParaRPr>
          </a:p>
          <a:p>
            <a:pPr marL="127000" marR="0" lvl="0" indent="0" algn="l" rtl="0">
              <a:lnSpc>
                <a:spcPct val="115000"/>
              </a:lnSpc>
              <a:spcBef>
                <a:spcPts val="0"/>
              </a:spcBef>
              <a:spcAft>
                <a:spcPts val="0"/>
              </a:spcAft>
              <a:buClr>
                <a:schemeClr val="dk1"/>
              </a:buClr>
              <a:buSzPts val="1600"/>
              <a:buFont typeface="Avenir"/>
              <a:buNone/>
            </a:pPr>
            <a:r>
              <a:rPr lang="en-GB" sz="1600" b="0" i="0" u="none" strike="noStrike" cap="none" dirty="0">
                <a:solidFill>
                  <a:schemeClr val="dk1"/>
                </a:solidFill>
                <a:latin typeface="Gill Sans Nova" panose="020B0602020104020203" pitchFamily="34" charset="0"/>
                <a:ea typeface="Avenir"/>
                <a:cs typeface="Avenir"/>
                <a:sym typeface="Avenir"/>
              </a:rPr>
              <a:t>y. Click </a:t>
            </a:r>
            <a:r>
              <a:rPr lang="en-GB" sz="1600" b="1" i="0" u="none" strike="noStrike" cap="none" dirty="0">
                <a:solidFill>
                  <a:schemeClr val="dk1"/>
                </a:solidFill>
                <a:latin typeface="Gill Sans Nova" panose="020B0602020104020203" pitchFamily="34" charset="0"/>
                <a:ea typeface="Avenir"/>
                <a:cs typeface="Avenir"/>
                <a:sym typeface="Avenir"/>
              </a:rPr>
              <a:t>Join Breakout Room</a:t>
            </a:r>
            <a:r>
              <a:rPr lang="en-GB" sz="1600" b="0" i="0" u="none" strike="noStrike" cap="none" dirty="0">
                <a:solidFill>
                  <a:schemeClr val="dk1"/>
                </a:solidFill>
                <a:latin typeface="Gill Sans Nova" panose="020B0602020104020203" pitchFamily="34" charset="0"/>
                <a:ea typeface="Avenir"/>
                <a:cs typeface="Avenir"/>
                <a:sym typeface="Avenir"/>
              </a:rPr>
              <a:t>.</a:t>
            </a:r>
            <a:br>
              <a:rPr lang="en-GB" sz="1600" b="0" i="0" u="none" strike="noStrike" cap="none" dirty="0">
                <a:solidFill>
                  <a:schemeClr val="dk1"/>
                </a:solidFill>
                <a:latin typeface="Gill Sans Nova" panose="020B0602020104020203" pitchFamily="34" charset="0"/>
                <a:ea typeface="Avenir"/>
                <a:cs typeface="Avenir"/>
                <a:sym typeface="Avenir"/>
              </a:rPr>
            </a:br>
            <a:br>
              <a:rPr lang="en-GB" sz="1600" b="0" i="0" u="none" strike="noStrike" cap="none" dirty="0">
                <a:solidFill>
                  <a:schemeClr val="dk1"/>
                </a:solidFill>
                <a:latin typeface="Gill Sans Nova" panose="020B0602020104020203" pitchFamily="34" charset="0"/>
                <a:ea typeface="Avenir"/>
                <a:cs typeface="Avenir"/>
                <a:sym typeface="Avenir"/>
              </a:rPr>
            </a:br>
            <a:endParaRPr sz="1600" b="0" i="0" u="none" strike="noStrike" cap="none" dirty="0">
              <a:solidFill>
                <a:schemeClr val="dk1"/>
              </a:solidFill>
              <a:latin typeface="Gill Sans Nova" panose="020B0602020104020203" pitchFamily="34" charset="0"/>
              <a:ea typeface="Avenir"/>
              <a:cs typeface="Avenir"/>
              <a:sym typeface="Avenir"/>
            </a:endParaRPr>
          </a:p>
        </p:txBody>
      </p:sp>
      <p:pic>
        <p:nvPicPr>
          <p:cNvPr id="154" name="Google Shape;154;p10" descr="Join invite for breakout room"/>
          <p:cNvPicPr preferRelativeResize="0"/>
          <p:nvPr/>
        </p:nvPicPr>
        <p:blipFill rotWithShape="1">
          <a:blip r:embed="rId3">
            <a:alphaModFix/>
          </a:blip>
          <a:srcRect/>
          <a:stretch/>
        </p:blipFill>
        <p:spPr>
          <a:xfrm>
            <a:off x="2848550" y="2084580"/>
            <a:ext cx="3813544" cy="1565316"/>
          </a:xfrm>
          <a:prstGeom prst="rect">
            <a:avLst/>
          </a:prstGeom>
          <a:noFill/>
          <a:ln w="9525" cap="flat" cmpd="sng">
            <a:solidFill>
              <a:schemeClr val="dk1"/>
            </a:solidFill>
            <a:prstDash val="solid"/>
            <a:round/>
            <a:headEnd type="none" w="sm" len="sm"/>
            <a:tailEnd type="none" w="sm" len="sm"/>
          </a:ln>
        </p:spPr>
      </p:pic>
      <p:pic>
        <p:nvPicPr>
          <p:cNvPr id="155" name="Google Shape;155;p10" descr="Join breakout room screenshot"/>
          <p:cNvPicPr preferRelativeResize="0"/>
          <p:nvPr/>
        </p:nvPicPr>
        <p:blipFill rotWithShape="1">
          <a:blip r:embed="rId4">
            <a:alphaModFix/>
          </a:blip>
          <a:srcRect/>
          <a:stretch/>
        </p:blipFill>
        <p:spPr>
          <a:xfrm>
            <a:off x="4099769" y="4720771"/>
            <a:ext cx="3344981" cy="134726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1"/>
          <p:cNvPicPr preferRelativeResize="0"/>
          <p:nvPr/>
        </p:nvPicPr>
        <p:blipFill rotWithShape="1">
          <a:blip r:embed="rId3">
            <a:alphaModFix/>
          </a:blip>
          <a:srcRect/>
          <a:stretch/>
        </p:blipFill>
        <p:spPr>
          <a:xfrm>
            <a:off x="4385112" y="1718112"/>
            <a:ext cx="3421775" cy="3421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p:cNvSpPr txBox="1">
            <a:spLocks noGrp="1"/>
          </p:cNvSpPr>
          <p:nvPr>
            <p:ph type="title"/>
          </p:nvPr>
        </p:nvSpPr>
        <p:spPr>
          <a:xfrm>
            <a:off x="838199" y="373459"/>
            <a:ext cx="851980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PARTICIPATE (audience)</a:t>
            </a:r>
            <a:endParaRPr dirty="0"/>
          </a:p>
        </p:txBody>
      </p:sp>
      <p:sp>
        <p:nvSpPr>
          <p:cNvPr id="166" name="Google Shape;166;p12"/>
          <p:cNvSpPr txBox="1">
            <a:spLocks noGrp="1"/>
          </p:cNvSpPr>
          <p:nvPr>
            <p:ph type="body" idx="1"/>
          </p:nvPr>
        </p:nvSpPr>
        <p:spPr>
          <a:xfrm>
            <a:off x="838201" y="1355001"/>
            <a:ext cx="10515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000"/>
              <a:buAutoNum type="arabicPeriod"/>
            </a:pPr>
            <a:r>
              <a:rPr lang="en-GB" sz="2000" dirty="0">
                <a:solidFill>
                  <a:schemeClr val="dk1"/>
                </a:solidFill>
                <a:latin typeface="Gill Sans Nova" panose="020B0602020104020203" pitchFamily="34" charset="0"/>
                <a:ea typeface="Avenir"/>
                <a:cs typeface="Avenir"/>
                <a:sym typeface="Avenir"/>
              </a:rPr>
              <a:t>Go to</a:t>
            </a:r>
            <a:r>
              <a:rPr lang="en-GB" sz="2000" dirty="0">
                <a:solidFill>
                  <a:schemeClr val="dk1"/>
                </a:solidFill>
                <a:uFill>
                  <a:noFill/>
                </a:uFill>
                <a:latin typeface="Gill Sans Nova" panose="020B0602020104020203" pitchFamily="34" charset="0"/>
                <a:ea typeface="Avenir"/>
                <a:cs typeface="Avenir"/>
                <a:sym typeface="Avenir"/>
                <a:hlinkClick r:id="rId3">
                  <a:extLst>
                    <a:ext uri="{A12FA001-AC4F-418D-AE19-62706E023703}">
                      <ahyp:hlinkClr xmlns:ahyp="http://schemas.microsoft.com/office/drawing/2018/hyperlinkcolor" val="tx"/>
                    </a:ext>
                  </a:extLst>
                </a:hlinkClick>
              </a:rPr>
              <a:t> </a:t>
            </a:r>
            <a:r>
              <a:rPr lang="en-GB" sz="2000" u="sng" dirty="0">
                <a:solidFill>
                  <a:schemeClr val="dk1"/>
                </a:solidFill>
                <a:latin typeface="Gill Sans Nova" panose="020B0602020104020203" pitchFamily="34" charset="0"/>
                <a:ea typeface="Avenir"/>
                <a:cs typeface="Avenir"/>
                <a:sym typeface="Avenir"/>
                <a:hlinkClick r:id="rId3">
                  <a:extLst>
                    <a:ext uri="{A12FA001-AC4F-418D-AE19-62706E023703}">
                      <ahyp:hlinkClr xmlns:ahyp="http://schemas.microsoft.com/office/drawing/2018/hyperlinkcolor" val="tx"/>
                    </a:ext>
                  </a:extLst>
                </a:hlinkClick>
              </a:rPr>
              <a:t>www.menti.com</a:t>
            </a:r>
            <a:r>
              <a:rPr lang="en-GB" sz="2000" dirty="0">
                <a:solidFill>
                  <a:schemeClr val="dk1"/>
                </a:solidFill>
                <a:latin typeface="Gill Sans Nova" panose="020B0602020104020203" pitchFamily="34" charset="0"/>
                <a:ea typeface="Avenir"/>
                <a:cs typeface="Avenir"/>
                <a:sym typeface="Avenir"/>
              </a:rPr>
              <a:t> and enter the code provided in the text field, or scan the QR code</a:t>
            </a:r>
            <a:endParaRPr dirty="0"/>
          </a:p>
          <a:p>
            <a:pPr marL="514350" lvl="0" indent="-514350" algn="l" rtl="0">
              <a:lnSpc>
                <a:spcPct val="90000"/>
              </a:lnSpc>
              <a:spcBef>
                <a:spcPts val="1000"/>
              </a:spcBef>
              <a:spcAft>
                <a:spcPts val="0"/>
              </a:spcAft>
              <a:buClr>
                <a:schemeClr val="dk1"/>
              </a:buClr>
              <a:buSzPts val="2000"/>
              <a:buAutoNum type="arabicPeriod"/>
            </a:pPr>
            <a:r>
              <a:rPr lang="en-GB" sz="2000" dirty="0">
                <a:solidFill>
                  <a:schemeClr val="dk1"/>
                </a:solidFill>
                <a:latin typeface="Gill Sans Nova" panose="020B0602020104020203" pitchFamily="34" charset="0"/>
                <a:ea typeface="Avenir"/>
                <a:cs typeface="Avenir"/>
                <a:sym typeface="Avenir"/>
              </a:rPr>
              <a:t>Click Submit</a:t>
            </a:r>
            <a:r>
              <a:rPr lang="en-GB" sz="2000" dirty="0">
                <a:solidFill>
                  <a:schemeClr val="dk1"/>
                </a:solidFill>
                <a:latin typeface="Open Sans"/>
                <a:ea typeface="Open Sans"/>
                <a:cs typeface="Open Sans"/>
                <a:sym typeface="Open Sans"/>
              </a:rPr>
              <a:t>	</a:t>
            </a:r>
            <a:r>
              <a:rPr lang="en-GB" dirty="0">
                <a:solidFill>
                  <a:schemeClr val="dk1"/>
                </a:solidFill>
                <a:latin typeface="Open Sans"/>
                <a:ea typeface="Open Sans"/>
                <a:cs typeface="Open Sans"/>
                <a:sym typeface="Open Sans"/>
              </a:rPr>
              <a:t>			</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rgbClr val="0099CC"/>
              </a:buClr>
              <a:buSzPts val="2000"/>
              <a:buChar char="•"/>
            </a:pPr>
            <a:r>
              <a:rPr lang="en-GB" sz="2000" dirty="0">
                <a:solidFill>
                  <a:srgbClr val="0099CC"/>
                </a:solidFill>
                <a:highlight>
                  <a:srgbClr val="FFFFFF"/>
                </a:highlight>
                <a:latin typeface="Gill Sans Nova" panose="020B0602020104020203" pitchFamily="34" charset="0"/>
                <a:ea typeface="Avenir"/>
                <a:cs typeface="Avenir"/>
                <a:sym typeface="Avenir"/>
              </a:rPr>
              <a:t>4. For this TOT, just click the link provided in the chat box                                                   to be redirected to </a:t>
            </a:r>
            <a:r>
              <a:rPr lang="en-GB" sz="2000" dirty="0" err="1">
                <a:solidFill>
                  <a:srgbClr val="0099CC"/>
                </a:solidFill>
                <a:highlight>
                  <a:srgbClr val="FFFFFF"/>
                </a:highlight>
                <a:latin typeface="Gill Sans Nova" panose="020B0602020104020203" pitchFamily="34" charset="0"/>
                <a:ea typeface="Avenir"/>
                <a:cs typeface="Avenir"/>
                <a:sym typeface="Avenir"/>
              </a:rPr>
              <a:t>Mentimeter</a:t>
            </a:r>
            <a:r>
              <a:rPr lang="en-GB" sz="2000" dirty="0">
                <a:solidFill>
                  <a:srgbClr val="0099CC"/>
                </a:solidFill>
                <a:highlight>
                  <a:srgbClr val="FFFFFF"/>
                </a:highlight>
                <a:latin typeface="Gill Sans Nova" panose="020B0602020104020203" pitchFamily="34" charset="0"/>
                <a:ea typeface="Avenir"/>
                <a:cs typeface="Avenir"/>
                <a:sym typeface="Avenir"/>
              </a:rPr>
              <a:t>, then you’ll be able to answer the questions immediately</a:t>
            </a:r>
            <a:endParaRPr sz="2000" dirty="0">
              <a:latin typeface="Gill Sans Nova" panose="020B0602020104020203" pitchFamily="34" charset="0"/>
              <a:ea typeface="Avenir"/>
              <a:cs typeface="Avenir"/>
              <a:sym typeface="Avenir"/>
            </a:endParaRPr>
          </a:p>
        </p:txBody>
      </p:sp>
      <p:grpSp>
        <p:nvGrpSpPr>
          <p:cNvPr id="167" name="Google Shape;167;p12"/>
          <p:cNvGrpSpPr/>
          <p:nvPr/>
        </p:nvGrpSpPr>
        <p:grpSpPr>
          <a:xfrm>
            <a:off x="3158014" y="1699022"/>
            <a:ext cx="6913659" cy="2888645"/>
            <a:chOff x="862286" y="967405"/>
            <a:chExt cx="6913659" cy="2888645"/>
          </a:xfrm>
        </p:grpSpPr>
        <p:pic>
          <p:nvPicPr>
            <p:cNvPr id="168" name="Google Shape;168;p12"/>
            <p:cNvPicPr preferRelativeResize="0"/>
            <p:nvPr/>
          </p:nvPicPr>
          <p:blipFill rotWithShape="1">
            <a:blip r:embed="rId4">
              <a:alphaModFix/>
            </a:blip>
            <a:srcRect l="25519" r="22641"/>
            <a:stretch/>
          </p:blipFill>
          <p:spPr>
            <a:xfrm>
              <a:off x="1605776" y="1014136"/>
              <a:ext cx="1658954" cy="2841914"/>
            </a:xfrm>
            <a:prstGeom prst="rect">
              <a:avLst/>
            </a:prstGeom>
            <a:noFill/>
            <a:ln>
              <a:noFill/>
            </a:ln>
          </p:spPr>
        </p:pic>
        <p:pic>
          <p:nvPicPr>
            <p:cNvPr id="169" name="Google Shape;169;p12"/>
            <p:cNvPicPr preferRelativeResize="0"/>
            <p:nvPr/>
          </p:nvPicPr>
          <p:blipFill rotWithShape="1">
            <a:blip r:embed="rId5">
              <a:alphaModFix/>
            </a:blip>
            <a:srcRect l="27927" t="3084" r="28814" b="2882"/>
            <a:stretch/>
          </p:blipFill>
          <p:spPr>
            <a:xfrm>
              <a:off x="6209415" y="967405"/>
              <a:ext cx="1566530" cy="2888645"/>
            </a:xfrm>
            <a:prstGeom prst="rect">
              <a:avLst/>
            </a:prstGeom>
            <a:noFill/>
            <a:ln>
              <a:noFill/>
            </a:ln>
          </p:spPr>
        </p:pic>
        <p:cxnSp>
          <p:nvCxnSpPr>
            <p:cNvPr id="170" name="Google Shape;170;p12"/>
            <p:cNvCxnSpPr/>
            <p:nvPr/>
          </p:nvCxnSpPr>
          <p:spPr>
            <a:xfrm rot="10800000" flipH="1">
              <a:off x="862286" y="2160593"/>
              <a:ext cx="1280700" cy="10500"/>
            </a:xfrm>
            <a:prstGeom prst="straightConnector1">
              <a:avLst/>
            </a:prstGeom>
            <a:noFill/>
            <a:ln w="38100" cap="flat" cmpd="sng">
              <a:solidFill>
                <a:srgbClr val="FF0000"/>
              </a:solidFill>
              <a:prstDash val="solid"/>
              <a:round/>
              <a:headEnd type="none" w="sm" len="sm"/>
              <a:tailEnd type="stealth" w="med" len="med"/>
            </a:ln>
          </p:spPr>
        </p:cxnSp>
        <p:cxnSp>
          <p:nvCxnSpPr>
            <p:cNvPr id="171" name="Google Shape;171;p12"/>
            <p:cNvCxnSpPr/>
            <p:nvPr/>
          </p:nvCxnSpPr>
          <p:spPr>
            <a:xfrm rot="10800000" flipH="1">
              <a:off x="5181823" y="2886346"/>
              <a:ext cx="1280700" cy="10500"/>
            </a:xfrm>
            <a:prstGeom prst="straightConnector1">
              <a:avLst/>
            </a:prstGeom>
            <a:noFill/>
            <a:ln w="38100" cap="flat" cmpd="sng">
              <a:solidFill>
                <a:srgbClr val="FF0000"/>
              </a:solidFill>
              <a:prstDash val="solid"/>
              <a:round/>
              <a:headEnd type="none" w="sm" len="sm"/>
              <a:tailEnd type="stealth" w="med" len="med"/>
            </a:ln>
          </p:spPr>
        </p:cxnSp>
      </p:grpSp>
      <p:sp>
        <p:nvSpPr>
          <p:cNvPr id="172" name="Google Shape;172;p12"/>
          <p:cNvSpPr txBox="1"/>
          <p:nvPr/>
        </p:nvSpPr>
        <p:spPr>
          <a:xfrm>
            <a:off x="5760994" y="2037672"/>
            <a:ext cx="2639136" cy="168503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800" b="0" i="0" u="none" strike="noStrike" cap="none" dirty="0">
                <a:solidFill>
                  <a:schemeClr val="dk1"/>
                </a:solidFill>
                <a:highlight>
                  <a:srgbClr val="FFFFFF"/>
                </a:highlight>
                <a:latin typeface="Gill Sans Nova" panose="020B0602020104020203" pitchFamily="34" charset="0"/>
                <a:ea typeface="Avenir"/>
                <a:cs typeface="Avenir"/>
                <a:sym typeface="Avenir"/>
              </a:rPr>
              <a:t>3.  The questions will appear on your screen. Simply answer the questions and click submit.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3"/>
          <p:cNvPicPr preferRelativeResize="0"/>
          <p:nvPr/>
        </p:nvPicPr>
        <p:blipFill rotWithShape="1">
          <a:blip r:embed="rId3">
            <a:alphaModFix/>
          </a:blip>
          <a:srcRect/>
          <a:stretch/>
        </p:blipFill>
        <p:spPr>
          <a:xfrm>
            <a:off x="4191000" y="1524000"/>
            <a:ext cx="3810000" cy="381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4"/>
          <p:cNvSpPr txBox="1">
            <a:spLocks noGrp="1"/>
          </p:cNvSpPr>
          <p:nvPr>
            <p:ph type="title"/>
          </p:nvPr>
        </p:nvSpPr>
        <p:spPr>
          <a:xfrm>
            <a:off x="838200" y="373459"/>
            <a:ext cx="71783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PARTICIPATE</a:t>
            </a:r>
            <a:endParaRPr dirty="0"/>
          </a:p>
        </p:txBody>
      </p:sp>
      <p:sp>
        <p:nvSpPr>
          <p:cNvPr id="183" name="Google Shape;183;p14"/>
          <p:cNvSpPr txBox="1">
            <a:spLocks noGrp="1"/>
          </p:cNvSpPr>
          <p:nvPr>
            <p:ph type="body" idx="1"/>
          </p:nvPr>
        </p:nvSpPr>
        <p:spPr>
          <a:xfrm>
            <a:off x="838200" y="1569244"/>
            <a:ext cx="6593732" cy="4351338"/>
          </a:xfrm>
          <a:prstGeom prst="rect">
            <a:avLst/>
          </a:prstGeom>
          <a:noFill/>
          <a:ln>
            <a:noFill/>
          </a:ln>
        </p:spPr>
        <p:txBody>
          <a:bodyPr spcFirstLastPara="1" wrap="square" lIns="91425" tIns="45700" rIns="91425" bIns="45700" anchor="t" anchorCtr="0">
            <a:normAutofit/>
          </a:bodyPr>
          <a:lstStyle/>
          <a:p>
            <a:pPr marL="457200" marR="76200" lvl="0" indent="-370839" algn="l" rtl="0">
              <a:lnSpc>
                <a:spcPct val="115000"/>
              </a:lnSpc>
              <a:spcBef>
                <a:spcPts val="0"/>
              </a:spcBef>
              <a:spcAft>
                <a:spcPts val="0"/>
              </a:spcAft>
              <a:buClr>
                <a:schemeClr val="dk1"/>
              </a:buClr>
              <a:buSzPts val="2800"/>
              <a:buFont typeface="Open Sans"/>
              <a:buAutoNum type="arabicPeriod"/>
            </a:pPr>
            <a:r>
              <a:rPr lang="en-GB" dirty="0">
                <a:solidFill>
                  <a:schemeClr val="dk1"/>
                </a:solidFill>
                <a:highlight>
                  <a:srgbClr val="FFFFFF"/>
                </a:highlight>
                <a:latin typeface="Gill Sans Nova" panose="020B0602020104020203" pitchFamily="34" charset="0"/>
                <a:ea typeface="Avenir"/>
                <a:cs typeface="Avenir"/>
                <a:sym typeface="Avenir"/>
              </a:rPr>
              <a:t>Click on the Padlet link shared by hosts. You will be redirected to the Padlet board.</a:t>
            </a:r>
            <a:endParaRPr dirty="0"/>
          </a:p>
          <a:p>
            <a:pPr marL="457200" marR="76200" lvl="0" indent="-370839" algn="l" rtl="0">
              <a:lnSpc>
                <a:spcPct val="115000"/>
              </a:lnSpc>
              <a:spcBef>
                <a:spcPts val="0"/>
              </a:spcBef>
              <a:spcAft>
                <a:spcPts val="0"/>
              </a:spcAft>
              <a:buClr>
                <a:schemeClr val="dk1"/>
              </a:buClr>
              <a:buSzPts val="2800"/>
              <a:buFont typeface="Open Sans"/>
              <a:buAutoNum type="arabicPeriod"/>
            </a:pPr>
            <a:r>
              <a:rPr lang="en-GB" dirty="0">
                <a:solidFill>
                  <a:schemeClr val="dk1"/>
                </a:solidFill>
                <a:highlight>
                  <a:srgbClr val="FFFFFF"/>
                </a:highlight>
                <a:latin typeface="Gill Sans Nova" panose="020B0602020104020203" pitchFamily="34" charset="0"/>
                <a:ea typeface="Avenir"/>
                <a:cs typeface="Avenir"/>
                <a:sym typeface="Avenir"/>
              </a:rPr>
              <a:t>To contribute to the board, double-tap or click the add (+) button on the </a:t>
            </a:r>
            <a:r>
              <a:rPr lang="en-GB" dirty="0" err="1">
                <a:solidFill>
                  <a:schemeClr val="dk1"/>
                </a:solidFill>
                <a:highlight>
                  <a:srgbClr val="FFFFFF"/>
                </a:highlight>
                <a:latin typeface="Gill Sans Nova" panose="020B0602020104020203" pitchFamily="34" charset="0"/>
                <a:ea typeface="Avenir"/>
                <a:cs typeface="Avenir"/>
                <a:sym typeface="Avenir"/>
              </a:rPr>
              <a:t>padlet</a:t>
            </a:r>
            <a:r>
              <a:rPr lang="en-GB" dirty="0">
                <a:solidFill>
                  <a:schemeClr val="dk1"/>
                </a:solidFill>
                <a:highlight>
                  <a:srgbClr val="FFFFFF"/>
                </a:highlight>
                <a:latin typeface="Gill Sans Nova" panose="020B0602020104020203" pitchFamily="34" charset="0"/>
                <a:ea typeface="Avenir"/>
                <a:cs typeface="Avenir"/>
                <a:sym typeface="Avenir"/>
              </a:rPr>
              <a:t> board.</a:t>
            </a:r>
            <a:endParaRPr dirty="0"/>
          </a:p>
          <a:p>
            <a:pPr marL="457200" marR="76200" lvl="0" indent="-370839" algn="l" rtl="0">
              <a:lnSpc>
                <a:spcPct val="115000"/>
              </a:lnSpc>
              <a:spcBef>
                <a:spcPts val="0"/>
              </a:spcBef>
              <a:spcAft>
                <a:spcPts val="0"/>
              </a:spcAft>
              <a:buClr>
                <a:schemeClr val="dk1"/>
              </a:buClr>
              <a:buSzPts val="2800"/>
              <a:buFont typeface="Open Sans"/>
              <a:buAutoNum type="arabicPeriod"/>
            </a:pPr>
            <a:r>
              <a:rPr lang="en-GB" dirty="0">
                <a:solidFill>
                  <a:schemeClr val="dk1"/>
                </a:solidFill>
                <a:highlight>
                  <a:schemeClr val="lt1"/>
                </a:highlight>
                <a:latin typeface="Gill Sans Nova" panose="020B0602020104020203" pitchFamily="34" charset="0"/>
                <a:ea typeface="Avenir"/>
                <a:cs typeface="Avenir"/>
                <a:sym typeface="Avenir"/>
              </a:rPr>
              <a:t>Add a subject and some text. Tap Publish to post</a:t>
            </a:r>
            <a:endParaRPr dirty="0">
              <a:solidFill>
                <a:schemeClr val="dk1"/>
              </a:solidFill>
              <a:highlight>
                <a:srgbClr val="FFFFFF"/>
              </a:highlight>
              <a:latin typeface="Gill Sans Nova" panose="020B0602020104020203" pitchFamily="34" charset="0"/>
              <a:ea typeface="Avenir"/>
              <a:cs typeface="Avenir"/>
              <a:sym typeface="Avenir"/>
            </a:endParaRPr>
          </a:p>
          <a:p>
            <a:pPr marL="228600" lvl="0" indent="-50800" algn="l" rtl="0">
              <a:lnSpc>
                <a:spcPct val="90000"/>
              </a:lnSpc>
              <a:spcBef>
                <a:spcPts val="1000"/>
              </a:spcBef>
              <a:spcAft>
                <a:spcPts val="0"/>
              </a:spcAft>
              <a:buClr>
                <a:schemeClr val="dk1"/>
              </a:buClr>
              <a:buSzPts val="2800"/>
              <a:buNone/>
            </a:pPr>
            <a:endParaRPr dirty="0"/>
          </a:p>
        </p:txBody>
      </p:sp>
      <p:grpSp>
        <p:nvGrpSpPr>
          <p:cNvPr id="184" name="Google Shape;184;p14"/>
          <p:cNvGrpSpPr/>
          <p:nvPr/>
        </p:nvGrpSpPr>
        <p:grpSpPr>
          <a:xfrm>
            <a:off x="7431932" y="1569244"/>
            <a:ext cx="4669724" cy="4351338"/>
            <a:chOff x="4119799" y="1240465"/>
            <a:chExt cx="5165801" cy="3603060"/>
          </a:xfrm>
        </p:grpSpPr>
        <p:pic>
          <p:nvPicPr>
            <p:cNvPr id="185" name="Google Shape;185;p14"/>
            <p:cNvPicPr preferRelativeResize="0"/>
            <p:nvPr/>
          </p:nvPicPr>
          <p:blipFill rotWithShape="1">
            <a:blip r:embed="rId3">
              <a:alphaModFix/>
            </a:blip>
            <a:srcRect/>
            <a:stretch/>
          </p:blipFill>
          <p:spPr>
            <a:xfrm>
              <a:off x="4119799" y="1240465"/>
              <a:ext cx="4782225" cy="2683360"/>
            </a:xfrm>
            <a:prstGeom prst="rect">
              <a:avLst/>
            </a:prstGeom>
            <a:noFill/>
            <a:ln>
              <a:noFill/>
            </a:ln>
          </p:spPr>
        </p:pic>
        <p:cxnSp>
          <p:nvCxnSpPr>
            <p:cNvPr id="186" name="Google Shape;186;p14"/>
            <p:cNvCxnSpPr>
              <a:stCxn id="187" idx="0"/>
            </p:cNvCxnSpPr>
            <p:nvPr/>
          </p:nvCxnSpPr>
          <p:spPr>
            <a:xfrm rot="10800000" flipH="1">
              <a:off x="8204850" y="3900625"/>
              <a:ext cx="475500" cy="542700"/>
            </a:xfrm>
            <a:prstGeom prst="straightConnector1">
              <a:avLst/>
            </a:prstGeom>
            <a:noFill/>
            <a:ln w="38100" cap="flat" cmpd="sng">
              <a:solidFill>
                <a:srgbClr val="FF0000"/>
              </a:solidFill>
              <a:prstDash val="solid"/>
              <a:round/>
              <a:headEnd type="none" w="sm" len="sm"/>
              <a:tailEnd type="triangle" w="med" len="med"/>
            </a:ln>
          </p:spPr>
        </p:cxnSp>
        <p:sp>
          <p:nvSpPr>
            <p:cNvPr id="187" name="Google Shape;187;p14"/>
            <p:cNvSpPr txBox="1"/>
            <p:nvPr/>
          </p:nvSpPr>
          <p:spPr>
            <a:xfrm>
              <a:off x="7124100" y="4443325"/>
              <a:ext cx="2161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Click here to add post</a:t>
              </a:r>
              <a:endParaRPr sz="1400" b="0" i="0" u="none" strike="noStrike" cap="none">
                <a:solidFill>
                  <a:srgbClr val="000000"/>
                </a:solidFill>
                <a:latin typeface="Arial"/>
                <a:ea typeface="Arial"/>
                <a:cs typeface="Arial"/>
                <a:sym typeface="Arial"/>
              </a:endParaRPr>
            </a:p>
          </p:txBody>
        </p:sp>
        <p:cxnSp>
          <p:nvCxnSpPr>
            <p:cNvPr id="188" name="Google Shape;188;p14"/>
            <p:cNvCxnSpPr/>
            <p:nvPr/>
          </p:nvCxnSpPr>
          <p:spPr>
            <a:xfrm>
              <a:off x="6831000" y="2192825"/>
              <a:ext cx="384000" cy="272700"/>
            </a:xfrm>
            <a:prstGeom prst="straightConnector1">
              <a:avLst/>
            </a:prstGeom>
            <a:noFill/>
            <a:ln w="38100" cap="flat" cmpd="sng">
              <a:solidFill>
                <a:srgbClr val="FF0000"/>
              </a:solidFill>
              <a:prstDash val="solid"/>
              <a:round/>
              <a:headEnd type="none" w="sm" len="sm"/>
              <a:tailEnd type="triangle" w="med" len="med"/>
            </a:ln>
          </p:spPr>
        </p:cxnSp>
        <p:sp>
          <p:nvSpPr>
            <p:cNvPr id="189" name="Google Shape;189;p14"/>
            <p:cNvSpPr txBox="1"/>
            <p:nvPr/>
          </p:nvSpPr>
          <p:spPr>
            <a:xfrm>
              <a:off x="5773208" y="1947504"/>
              <a:ext cx="1589291" cy="28815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Arial"/>
                  <a:ea typeface="Arial"/>
                  <a:cs typeface="Arial"/>
                  <a:sym typeface="Arial"/>
                </a:rPr>
                <a:t>Add subject/title here</a:t>
              </a:r>
              <a:endParaRPr sz="1100" b="1" i="0" u="none" strike="noStrike" cap="none">
                <a:solidFill>
                  <a:srgbClr val="000000"/>
                </a:solidFill>
                <a:latin typeface="Arial"/>
                <a:ea typeface="Arial"/>
                <a:cs typeface="Arial"/>
                <a:sym typeface="Arial"/>
              </a:endParaRPr>
            </a:p>
          </p:txBody>
        </p:sp>
        <p:cxnSp>
          <p:nvCxnSpPr>
            <p:cNvPr id="190" name="Google Shape;190;p14"/>
            <p:cNvCxnSpPr/>
            <p:nvPr/>
          </p:nvCxnSpPr>
          <p:spPr>
            <a:xfrm>
              <a:off x="6597900" y="3317775"/>
              <a:ext cx="617100" cy="600"/>
            </a:xfrm>
            <a:prstGeom prst="straightConnector1">
              <a:avLst/>
            </a:prstGeom>
            <a:noFill/>
            <a:ln w="38100" cap="flat" cmpd="sng">
              <a:solidFill>
                <a:srgbClr val="FF0000"/>
              </a:solidFill>
              <a:prstDash val="solid"/>
              <a:round/>
              <a:headEnd type="none" w="sm" len="sm"/>
              <a:tailEnd type="triangle" w="med" len="med"/>
            </a:ln>
          </p:spPr>
        </p:cxnSp>
        <p:sp>
          <p:nvSpPr>
            <p:cNvPr id="191" name="Google Shape;191;p14"/>
            <p:cNvSpPr txBox="1"/>
            <p:nvPr/>
          </p:nvSpPr>
          <p:spPr>
            <a:xfrm>
              <a:off x="5264353" y="3176831"/>
              <a:ext cx="1303500" cy="28188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1" i="0" u="none" strike="noStrike" cap="none">
                  <a:solidFill>
                    <a:srgbClr val="000000"/>
                  </a:solidFill>
                  <a:latin typeface="Arial"/>
                  <a:ea typeface="Arial"/>
                  <a:cs typeface="Arial"/>
                  <a:sym typeface="Arial"/>
                </a:rPr>
                <a:t>Add some text here</a:t>
              </a:r>
              <a:endParaRPr sz="1050" b="1" i="0" u="none" strike="noStrike" cap="none">
                <a:solidFill>
                  <a:srgbClr val="000000"/>
                </a:solidFill>
                <a:latin typeface="Arial"/>
                <a:ea typeface="Arial"/>
                <a:cs typeface="Arial"/>
                <a:sym typeface="Arial"/>
              </a:endParaRPr>
            </a:p>
          </p:txBody>
        </p:sp>
        <p:cxnSp>
          <p:nvCxnSpPr>
            <p:cNvPr id="192" name="Google Shape;192;p14"/>
            <p:cNvCxnSpPr/>
            <p:nvPr/>
          </p:nvCxnSpPr>
          <p:spPr>
            <a:xfrm flipH="1">
              <a:off x="8262600" y="1803725"/>
              <a:ext cx="5100" cy="389100"/>
            </a:xfrm>
            <a:prstGeom prst="straightConnector1">
              <a:avLst/>
            </a:prstGeom>
            <a:noFill/>
            <a:ln w="38100" cap="flat" cmpd="sng">
              <a:solidFill>
                <a:srgbClr val="FF0000"/>
              </a:solidFill>
              <a:prstDash val="solid"/>
              <a:round/>
              <a:headEnd type="none" w="sm" len="sm"/>
              <a:tailEnd type="triangle" w="med" len="med"/>
            </a:ln>
          </p:spPr>
        </p:cxnSp>
        <p:sp>
          <p:nvSpPr>
            <p:cNvPr id="193" name="Google Shape;193;p14"/>
            <p:cNvSpPr txBox="1"/>
            <p:nvPr/>
          </p:nvSpPr>
          <p:spPr>
            <a:xfrm>
              <a:off x="7412516" y="1431304"/>
              <a:ext cx="1589291" cy="4259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Arial"/>
                  <a:ea typeface="Arial"/>
                  <a:cs typeface="Arial"/>
                  <a:sym typeface="Arial"/>
                </a:rPr>
                <a:t>When you’re done, Click Publish </a:t>
              </a:r>
              <a:endParaRPr sz="1100" b="1" i="0" u="none" strike="noStrike" cap="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5"/>
          <p:cNvSpPr txBox="1">
            <a:spLocks noGrp="1"/>
          </p:cNvSpPr>
          <p:nvPr>
            <p:ph type="body" idx="1"/>
          </p:nvPr>
        </p:nvSpPr>
        <p:spPr>
          <a:xfrm>
            <a:off x="6934200" y="994473"/>
            <a:ext cx="52578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Clr>
                <a:schemeClr val="dk1"/>
              </a:buClr>
              <a:buSzPct val="69498"/>
              <a:buNone/>
            </a:pPr>
            <a:r>
              <a:rPr lang="en-GB" dirty="0">
                <a:solidFill>
                  <a:schemeClr val="dk1"/>
                </a:solidFill>
                <a:highlight>
                  <a:srgbClr val="FFFFFF"/>
                </a:highlight>
                <a:latin typeface="Gill Sans Nova" panose="020B0602020104020203" pitchFamily="34" charset="0"/>
                <a:ea typeface="Avenir"/>
                <a:cs typeface="Avenir"/>
                <a:sym typeface="Avenir"/>
              </a:rPr>
              <a:t>For a more striking entry, you can also add media files to your post. </a:t>
            </a:r>
            <a:endParaRPr dirty="0"/>
          </a:p>
          <a:p>
            <a:pPr marL="0" lvl="0" indent="0" algn="l" rtl="0">
              <a:lnSpc>
                <a:spcPct val="115000"/>
              </a:lnSpc>
              <a:spcBef>
                <a:spcPts val="0"/>
              </a:spcBef>
              <a:spcAft>
                <a:spcPts val="0"/>
              </a:spcAft>
              <a:buClr>
                <a:schemeClr val="dk1"/>
              </a:buClr>
              <a:buSzPct val="69498"/>
              <a:buNone/>
            </a:pPr>
            <a:endParaRPr dirty="0">
              <a:solidFill>
                <a:schemeClr val="dk1"/>
              </a:solidFill>
              <a:highlight>
                <a:srgbClr val="FFFFFF"/>
              </a:highlight>
              <a:latin typeface="Gill Sans Nova" panose="020B0602020104020203" pitchFamily="34" charset="0"/>
              <a:ea typeface="Avenir"/>
              <a:cs typeface="Avenir"/>
              <a:sym typeface="Avenir"/>
            </a:endParaRPr>
          </a:p>
          <a:p>
            <a:pPr marL="0" lvl="0" indent="0" algn="l" rtl="0">
              <a:lnSpc>
                <a:spcPct val="115000"/>
              </a:lnSpc>
              <a:spcBef>
                <a:spcPts val="0"/>
              </a:spcBef>
              <a:spcAft>
                <a:spcPts val="0"/>
              </a:spcAft>
              <a:buClr>
                <a:schemeClr val="dk1"/>
              </a:buClr>
              <a:buSzPct val="69498"/>
              <a:buNone/>
            </a:pPr>
            <a:r>
              <a:rPr lang="en-GB" dirty="0">
                <a:solidFill>
                  <a:schemeClr val="dk1"/>
                </a:solidFill>
                <a:highlight>
                  <a:srgbClr val="FFFFFF"/>
                </a:highlight>
                <a:latin typeface="Gill Sans Nova" panose="020B0602020104020203" pitchFamily="34" charset="0"/>
                <a:ea typeface="Avenir"/>
                <a:cs typeface="Avenir"/>
                <a:sym typeface="Avenir"/>
              </a:rPr>
              <a:t>You can even use your webcam or device microphone to record a video or sound file. </a:t>
            </a:r>
            <a:endParaRPr dirty="0"/>
          </a:p>
          <a:p>
            <a:pPr marL="0" lvl="0" indent="0" algn="l" rtl="0">
              <a:lnSpc>
                <a:spcPct val="115000"/>
              </a:lnSpc>
              <a:spcBef>
                <a:spcPts val="1200"/>
              </a:spcBef>
              <a:spcAft>
                <a:spcPts val="0"/>
              </a:spcAft>
              <a:buClr>
                <a:schemeClr val="dk1"/>
              </a:buClr>
              <a:buSzPct val="69498"/>
              <a:buNone/>
            </a:pPr>
            <a:r>
              <a:rPr lang="en-GB" dirty="0">
                <a:solidFill>
                  <a:schemeClr val="dk1"/>
                </a:solidFill>
                <a:highlight>
                  <a:srgbClr val="FFFFFF"/>
                </a:highlight>
                <a:latin typeface="Gill Sans Nova" panose="020B0602020104020203" pitchFamily="34" charset="0"/>
                <a:ea typeface="Avenir"/>
                <a:cs typeface="Avenir"/>
                <a:sym typeface="Avenir"/>
              </a:rPr>
              <a:t>You can also drag and drop files into the Padlet to post multiple items at once!</a:t>
            </a:r>
            <a:endParaRPr dirty="0"/>
          </a:p>
          <a:p>
            <a:pPr marL="228600" lvl="0" indent="-64135" algn="l" rtl="0">
              <a:lnSpc>
                <a:spcPct val="90000"/>
              </a:lnSpc>
              <a:spcBef>
                <a:spcPts val="2200"/>
              </a:spcBef>
              <a:spcAft>
                <a:spcPts val="0"/>
              </a:spcAft>
              <a:buClr>
                <a:schemeClr val="dk1"/>
              </a:buClr>
              <a:buSzPct val="100000"/>
              <a:buNone/>
            </a:pPr>
            <a:endParaRPr dirty="0"/>
          </a:p>
        </p:txBody>
      </p:sp>
      <p:pic>
        <p:nvPicPr>
          <p:cNvPr id="199" name="Google Shape;199;p15"/>
          <p:cNvPicPr preferRelativeResize="0"/>
          <p:nvPr/>
        </p:nvPicPr>
        <p:blipFill rotWithShape="1">
          <a:blip r:embed="rId3">
            <a:alphaModFix/>
          </a:blip>
          <a:srcRect/>
          <a:stretch/>
        </p:blipFill>
        <p:spPr>
          <a:xfrm>
            <a:off x="1254418" y="1474834"/>
            <a:ext cx="4841582" cy="33198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6"/>
          <p:cNvSpPr txBox="1">
            <a:spLocks noGrp="1"/>
          </p:cNvSpPr>
          <p:nvPr>
            <p:ph type="title"/>
          </p:nvPr>
        </p:nvSpPr>
        <p:spPr>
          <a:xfrm>
            <a:off x="838199" y="373459"/>
            <a:ext cx="9122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ACCESS FILES IN PADLET WALL</a:t>
            </a:r>
            <a:endParaRPr dirty="0"/>
          </a:p>
        </p:txBody>
      </p:sp>
      <p:sp>
        <p:nvSpPr>
          <p:cNvPr id="205" name="Google Shape;205;p16"/>
          <p:cNvSpPr txBox="1">
            <a:spLocks noGrp="1"/>
          </p:cNvSpPr>
          <p:nvPr>
            <p:ph type="body" idx="1"/>
          </p:nvPr>
        </p:nvSpPr>
        <p:spPr>
          <a:xfrm>
            <a:off x="838200" y="1370646"/>
            <a:ext cx="4447477" cy="3989374"/>
          </a:xfrm>
          <a:prstGeom prst="rect">
            <a:avLst/>
          </a:prstGeom>
          <a:noFill/>
          <a:ln>
            <a:noFill/>
          </a:ln>
        </p:spPr>
        <p:txBody>
          <a:bodyPr spcFirstLastPara="1" wrap="square" lIns="91425" tIns="45700" rIns="91425" bIns="45700" anchor="t" anchorCtr="0">
            <a:normAutofit lnSpcReduction="10000"/>
          </a:bodyPr>
          <a:lstStyle/>
          <a:p>
            <a:pPr marL="127000" lvl="0" indent="0" algn="l" rtl="0">
              <a:lnSpc>
                <a:spcPct val="100000"/>
              </a:lnSpc>
              <a:spcBef>
                <a:spcPts val="0"/>
              </a:spcBef>
              <a:spcAft>
                <a:spcPts val="0"/>
              </a:spcAft>
              <a:buClr>
                <a:schemeClr val="dk1"/>
              </a:buClr>
              <a:buSzPct val="61776"/>
              <a:buNone/>
            </a:pPr>
            <a:r>
              <a:rPr lang="en-GB" dirty="0">
                <a:solidFill>
                  <a:schemeClr val="dk1"/>
                </a:solidFill>
                <a:latin typeface="Gill Sans Nova" panose="020B0602020104020203" pitchFamily="34" charset="0"/>
                <a:ea typeface="Avenir"/>
                <a:cs typeface="Avenir"/>
                <a:sym typeface="Avenir"/>
              </a:rPr>
              <a:t>1. Click on the link provided to access Padlet. </a:t>
            </a:r>
            <a:endParaRPr dirty="0"/>
          </a:p>
          <a:p>
            <a:pPr marL="127000" lvl="0" indent="0" algn="l" rtl="0">
              <a:lnSpc>
                <a:spcPct val="100000"/>
              </a:lnSpc>
              <a:spcBef>
                <a:spcPts val="0"/>
              </a:spcBef>
              <a:spcAft>
                <a:spcPts val="0"/>
              </a:spcAft>
              <a:buClr>
                <a:schemeClr val="dk1"/>
              </a:buClr>
              <a:buSzPct val="61776"/>
              <a:buNone/>
            </a:pPr>
            <a:endParaRPr dirty="0">
              <a:solidFill>
                <a:schemeClr val="dk1"/>
              </a:solidFill>
              <a:latin typeface="Gill Sans Nova" panose="020B0602020104020203" pitchFamily="34" charset="0"/>
              <a:ea typeface="Avenir"/>
              <a:cs typeface="Avenir"/>
              <a:sym typeface="Avenir"/>
            </a:endParaRPr>
          </a:p>
          <a:p>
            <a:pPr marL="127000" lvl="0" indent="0" algn="l" rtl="0">
              <a:lnSpc>
                <a:spcPct val="100000"/>
              </a:lnSpc>
              <a:spcBef>
                <a:spcPts val="0"/>
              </a:spcBef>
              <a:spcAft>
                <a:spcPts val="0"/>
              </a:spcAft>
              <a:buClr>
                <a:schemeClr val="dk1"/>
              </a:buClr>
              <a:buSzPct val="61776"/>
              <a:buNone/>
            </a:pPr>
            <a:r>
              <a:rPr lang="en-GB" dirty="0">
                <a:solidFill>
                  <a:schemeClr val="dk1"/>
                </a:solidFill>
                <a:latin typeface="Gill Sans Nova" panose="020B0602020104020203" pitchFamily="34" charset="0"/>
                <a:ea typeface="Avenir"/>
                <a:cs typeface="Avenir"/>
                <a:sym typeface="Avenir"/>
              </a:rPr>
              <a:t>2. You may scroll to right or left on the Padlet board to see all the sections available, and scroll down on each section to see all files available inside each section/category.</a:t>
            </a:r>
            <a:endParaRPr dirty="0"/>
          </a:p>
          <a:p>
            <a:pPr marL="0" lvl="0" indent="0" algn="l" rtl="0">
              <a:lnSpc>
                <a:spcPct val="90000"/>
              </a:lnSpc>
              <a:spcBef>
                <a:spcPts val="1000"/>
              </a:spcBef>
              <a:spcAft>
                <a:spcPts val="0"/>
              </a:spcAft>
              <a:buClr>
                <a:schemeClr val="dk1"/>
              </a:buClr>
              <a:buSzPct val="100000"/>
              <a:buNone/>
            </a:pPr>
            <a:endParaRPr dirty="0"/>
          </a:p>
        </p:txBody>
      </p:sp>
      <p:grpSp>
        <p:nvGrpSpPr>
          <p:cNvPr id="206" name="Google Shape;206;p16"/>
          <p:cNvGrpSpPr/>
          <p:nvPr/>
        </p:nvGrpSpPr>
        <p:grpSpPr>
          <a:xfrm>
            <a:off x="6096000" y="2008762"/>
            <a:ext cx="5486399" cy="2840476"/>
            <a:chOff x="978375" y="1749751"/>
            <a:chExt cx="2575200" cy="1157069"/>
          </a:xfrm>
        </p:grpSpPr>
        <p:pic>
          <p:nvPicPr>
            <p:cNvPr id="207" name="Google Shape;207;p16"/>
            <p:cNvPicPr preferRelativeResize="0"/>
            <p:nvPr/>
          </p:nvPicPr>
          <p:blipFill rotWithShape="1">
            <a:blip r:embed="rId3">
              <a:alphaModFix/>
            </a:blip>
            <a:srcRect t="10033" b="9445"/>
            <a:stretch/>
          </p:blipFill>
          <p:spPr>
            <a:xfrm>
              <a:off x="978375" y="1749751"/>
              <a:ext cx="2575200" cy="1157069"/>
            </a:xfrm>
            <a:prstGeom prst="rect">
              <a:avLst/>
            </a:prstGeom>
            <a:noFill/>
            <a:ln>
              <a:noFill/>
            </a:ln>
          </p:spPr>
        </p:pic>
        <p:cxnSp>
          <p:nvCxnSpPr>
            <p:cNvPr id="208" name="Google Shape;208;p16"/>
            <p:cNvCxnSpPr/>
            <p:nvPr/>
          </p:nvCxnSpPr>
          <p:spPr>
            <a:xfrm>
              <a:off x="1665027" y="1948672"/>
              <a:ext cx="1172100" cy="0"/>
            </a:xfrm>
            <a:prstGeom prst="straightConnector1">
              <a:avLst/>
            </a:prstGeom>
            <a:noFill/>
            <a:ln w="57150" cap="flat" cmpd="sng">
              <a:solidFill>
                <a:srgbClr val="FF0000"/>
              </a:solidFill>
              <a:prstDash val="solid"/>
              <a:round/>
              <a:headEnd type="stealth" w="med" len="med"/>
              <a:tailEnd type="triangle" w="med" len="med"/>
            </a:ln>
          </p:spPr>
        </p:cxnSp>
        <p:cxnSp>
          <p:nvCxnSpPr>
            <p:cNvPr id="209" name="Google Shape;209;p16"/>
            <p:cNvCxnSpPr/>
            <p:nvPr/>
          </p:nvCxnSpPr>
          <p:spPr>
            <a:xfrm rot="10800000">
              <a:off x="3006974" y="2146240"/>
              <a:ext cx="0" cy="626100"/>
            </a:xfrm>
            <a:prstGeom prst="straightConnector1">
              <a:avLst/>
            </a:prstGeom>
            <a:noFill/>
            <a:ln w="57150" cap="flat" cmpd="sng">
              <a:solidFill>
                <a:srgbClr val="FF0000"/>
              </a:solidFill>
              <a:prstDash val="solid"/>
              <a:round/>
              <a:headEnd type="stealth" w="med" len="med"/>
              <a:tailEnd type="triangle" w="med" len="med"/>
            </a:ln>
          </p:spPr>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17"/>
          <p:cNvGrpSpPr/>
          <p:nvPr/>
        </p:nvGrpSpPr>
        <p:grpSpPr>
          <a:xfrm>
            <a:off x="6373284" y="2089658"/>
            <a:ext cx="5431277" cy="2600342"/>
            <a:chOff x="978375" y="3740300"/>
            <a:chExt cx="2575200" cy="1266530"/>
          </a:xfrm>
        </p:grpSpPr>
        <p:pic>
          <p:nvPicPr>
            <p:cNvPr id="215" name="Google Shape;215;p17"/>
            <p:cNvPicPr preferRelativeResize="0"/>
            <p:nvPr/>
          </p:nvPicPr>
          <p:blipFill rotWithShape="1">
            <a:blip r:embed="rId3">
              <a:alphaModFix/>
            </a:blip>
            <a:srcRect t="9712" b="5906"/>
            <a:stretch/>
          </p:blipFill>
          <p:spPr>
            <a:xfrm>
              <a:off x="978375" y="3794331"/>
              <a:ext cx="2575200" cy="1212499"/>
            </a:xfrm>
            <a:prstGeom prst="rect">
              <a:avLst/>
            </a:prstGeom>
            <a:noFill/>
            <a:ln>
              <a:noFill/>
            </a:ln>
          </p:spPr>
        </p:pic>
        <p:sp>
          <p:nvSpPr>
            <p:cNvPr id="216" name="Google Shape;216;p17"/>
            <p:cNvSpPr/>
            <p:nvPr/>
          </p:nvSpPr>
          <p:spPr>
            <a:xfrm>
              <a:off x="2639977" y="3740300"/>
              <a:ext cx="238239" cy="166328"/>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7"/>
            <p:cNvSpPr/>
            <p:nvPr/>
          </p:nvSpPr>
          <p:spPr>
            <a:xfrm>
              <a:off x="2912852" y="3740300"/>
              <a:ext cx="367848" cy="166328"/>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8" name="Google Shape;218;p17"/>
          <p:cNvSpPr txBox="1">
            <a:spLocks noGrp="1"/>
          </p:cNvSpPr>
          <p:nvPr>
            <p:ph type="title"/>
          </p:nvPr>
        </p:nvSpPr>
        <p:spPr>
          <a:xfrm>
            <a:off x="838200" y="373459"/>
            <a:ext cx="1109712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ACCESS FILES IN PADLET WALL</a:t>
            </a:r>
            <a:endParaRPr dirty="0"/>
          </a:p>
        </p:txBody>
      </p:sp>
      <p:sp>
        <p:nvSpPr>
          <p:cNvPr id="219" name="Google Shape;219;p17"/>
          <p:cNvSpPr txBox="1">
            <a:spLocks noGrp="1"/>
          </p:cNvSpPr>
          <p:nvPr>
            <p:ph type="body" idx="1"/>
          </p:nvPr>
        </p:nvSpPr>
        <p:spPr>
          <a:xfrm>
            <a:off x="838200" y="1441945"/>
            <a:ext cx="4980518" cy="3895771"/>
          </a:xfrm>
          <a:prstGeom prst="rect">
            <a:avLst/>
          </a:prstGeom>
          <a:noFill/>
          <a:ln>
            <a:noFill/>
          </a:ln>
        </p:spPr>
        <p:txBody>
          <a:bodyPr spcFirstLastPara="1" wrap="square" lIns="91425" tIns="45700" rIns="91425" bIns="45700" anchor="t" anchorCtr="0">
            <a:normAutofit fontScale="92500" lnSpcReduction="10000"/>
          </a:bodyPr>
          <a:lstStyle/>
          <a:p>
            <a:pPr marL="127000" lvl="0" indent="0" algn="l" rtl="0">
              <a:lnSpc>
                <a:spcPct val="100000"/>
              </a:lnSpc>
              <a:spcBef>
                <a:spcPts val="0"/>
              </a:spcBef>
              <a:spcAft>
                <a:spcPts val="0"/>
              </a:spcAft>
              <a:buClr>
                <a:schemeClr val="dk1"/>
              </a:buClr>
              <a:buSzPct val="61776"/>
              <a:buNone/>
            </a:pPr>
            <a:r>
              <a:rPr lang="en-GB" dirty="0">
                <a:solidFill>
                  <a:schemeClr val="dk1"/>
                </a:solidFill>
                <a:latin typeface="Gill Sans Nova" panose="020B0602020104020203" pitchFamily="34" charset="0"/>
                <a:ea typeface="Avenir"/>
                <a:cs typeface="Avenir"/>
                <a:sym typeface="Avenir"/>
              </a:rPr>
              <a:t>3. Click on the files you want to access.</a:t>
            </a:r>
            <a:endParaRPr dirty="0"/>
          </a:p>
          <a:p>
            <a:pPr marL="127000" lvl="0" indent="0" algn="l" rtl="0">
              <a:lnSpc>
                <a:spcPct val="100000"/>
              </a:lnSpc>
              <a:spcBef>
                <a:spcPts val="0"/>
              </a:spcBef>
              <a:spcAft>
                <a:spcPts val="0"/>
              </a:spcAft>
              <a:buClr>
                <a:schemeClr val="dk1"/>
              </a:buClr>
              <a:buSzPct val="61776"/>
              <a:buNone/>
            </a:pPr>
            <a:endParaRPr dirty="0">
              <a:solidFill>
                <a:schemeClr val="dk1"/>
              </a:solidFill>
              <a:latin typeface="Gill Sans Nova" panose="020B0602020104020203" pitchFamily="34" charset="0"/>
              <a:ea typeface="Avenir"/>
              <a:cs typeface="Avenir"/>
              <a:sym typeface="Avenir"/>
            </a:endParaRPr>
          </a:p>
          <a:p>
            <a:pPr marL="127000" lvl="0" indent="0" algn="l" rtl="0">
              <a:lnSpc>
                <a:spcPct val="100000"/>
              </a:lnSpc>
              <a:spcBef>
                <a:spcPts val="0"/>
              </a:spcBef>
              <a:spcAft>
                <a:spcPts val="0"/>
              </a:spcAft>
              <a:buClr>
                <a:schemeClr val="dk1"/>
              </a:buClr>
              <a:buSzPct val="61776"/>
              <a:buNone/>
            </a:pPr>
            <a:r>
              <a:rPr lang="en-GB" dirty="0">
                <a:solidFill>
                  <a:schemeClr val="dk1"/>
                </a:solidFill>
                <a:latin typeface="Gill Sans Nova" panose="020B0602020104020203" pitchFamily="34" charset="0"/>
                <a:ea typeface="Avenir"/>
                <a:cs typeface="Avenir"/>
                <a:sym typeface="Avenir"/>
              </a:rPr>
              <a:t>4. You can </a:t>
            </a:r>
            <a:r>
              <a:rPr lang="en-GB" u="sng" dirty="0">
                <a:solidFill>
                  <a:schemeClr val="dk1"/>
                </a:solidFill>
                <a:latin typeface="Gill Sans Nova" panose="020B0602020104020203" pitchFamily="34" charset="0"/>
                <a:ea typeface="Avenir"/>
                <a:cs typeface="Avenir"/>
                <a:sym typeface="Avenir"/>
              </a:rPr>
              <a:t>download the file </a:t>
            </a:r>
            <a:r>
              <a:rPr lang="en-GB" dirty="0">
                <a:solidFill>
                  <a:schemeClr val="dk1"/>
                </a:solidFill>
                <a:latin typeface="Gill Sans Nova" panose="020B0602020104020203" pitchFamily="34" charset="0"/>
                <a:ea typeface="Avenir"/>
                <a:cs typeface="Avenir"/>
                <a:sym typeface="Avenir"/>
              </a:rPr>
              <a:t>by clicking ‘</a:t>
            </a:r>
            <a:r>
              <a:rPr lang="en-GB" b="1" dirty="0">
                <a:solidFill>
                  <a:schemeClr val="dk1"/>
                </a:solidFill>
                <a:latin typeface="Gill Sans Nova" panose="020B0602020104020203" pitchFamily="34" charset="0"/>
                <a:ea typeface="Avenir"/>
                <a:cs typeface="Avenir"/>
                <a:sym typeface="Avenir"/>
              </a:rPr>
              <a:t>download</a:t>
            </a:r>
            <a:r>
              <a:rPr lang="en-GB" dirty="0">
                <a:solidFill>
                  <a:schemeClr val="dk1"/>
                </a:solidFill>
                <a:latin typeface="Gill Sans Nova" panose="020B0602020104020203" pitchFamily="34" charset="0"/>
                <a:ea typeface="Avenir"/>
                <a:cs typeface="Avenir"/>
                <a:sym typeface="Avenir"/>
              </a:rPr>
              <a:t>’ button. </a:t>
            </a:r>
            <a:endParaRPr dirty="0"/>
          </a:p>
          <a:p>
            <a:pPr marL="127000" lvl="0" indent="0" algn="l" rtl="0">
              <a:lnSpc>
                <a:spcPct val="100000"/>
              </a:lnSpc>
              <a:spcBef>
                <a:spcPts val="0"/>
              </a:spcBef>
              <a:spcAft>
                <a:spcPts val="0"/>
              </a:spcAft>
              <a:buClr>
                <a:schemeClr val="dk1"/>
              </a:buClr>
              <a:buSzPct val="61776"/>
              <a:buNone/>
            </a:pPr>
            <a:endParaRPr dirty="0">
              <a:solidFill>
                <a:schemeClr val="dk1"/>
              </a:solidFill>
              <a:latin typeface="Gill Sans Nova" panose="020B0602020104020203" pitchFamily="34" charset="0"/>
              <a:ea typeface="Avenir"/>
              <a:cs typeface="Avenir"/>
              <a:sym typeface="Avenir"/>
            </a:endParaRPr>
          </a:p>
          <a:p>
            <a:pPr marL="127000" lvl="0" indent="0" algn="l" rtl="0">
              <a:lnSpc>
                <a:spcPct val="100000"/>
              </a:lnSpc>
              <a:spcBef>
                <a:spcPts val="0"/>
              </a:spcBef>
              <a:spcAft>
                <a:spcPts val="0"/>
              </a:spcAft>
              <a:buClr>
                <a:schemeClr val="dk1"/>
              </a:buClr>
              <a:buSzPct val="61776"/>
              <a:buNone/>
            </a:pPr>
            <a:r>
              <a:rPr lang="en-GB" dirty="0">
                <a:solidFill>
                  <a:schemeClr val="dk1"/>
                </a:solidFill>
                <a:latin typeface="Gill Sans Nova" panose="020B0602020104020203" pitchFamily="34" charset="0"/>
                <a:ea typeface="Avenir"/>
                <a:cs typeface="Avenir"/>
                <a:sym typeface="Avenir"/>
              </a:rPr>
              <a:t>For </a:t>
            </a:r>
            <a:r>
              <a:rPr lang="en-GB" u="sng" dirty="0">
                <a:solidFill>
                  <a:schemeClr val="dk1"/>
                </a:solidFill>
                <a:latin typeface="Gill Sans Nova" panose="020B0602020104020203" pitchFamily="34" charset="0"/>
                <a:ea typeface="Avenir"/>
                <a:cs typeface="Avenir"/>
                <a:sym typeface="Avenir"/>
              </a:rPr>
              <a:t>group exercises in Google Docs</a:t>
            </a:r>
            <a:r>
              <a:rPr lang="en-GB" dirty="0">
                <a:solidFill>
                  <a:schemeClr val="dk1"/>
                </a:solidFill>
                <a:latin typeface="Gill Sans Nova" panose="020B0602020104020203" pitchFamily="34" charset="0"/>
                <a:ea typeface="Avenir"/>
                <a:cs typeface="Avenir"/>
                <a:sym typeface="Avenir"/>
              </a:rPr>
              <a:t>, you can click ‘</a:t>
            </a:r>
            <a:r>
              <a:rPr lang="en-GB" b="1" dirty="0">
                <a:solidFill>
                  <a:schemeClr val="dk1"/>
                </a:solidFill>
                <a:latin typeface="Gill Sans Nova" panose="020B0602020104020203" pitchFamily="34" charset="0"/>
                <a:ea typeface="Avenir"/>
                <a:cs typeface="Avenir"/>
                <a:sym typeface="Avenir"/>
              </a:rPr>
              <a:t>open in new window</a:t>
            </a:r>
            <a:r>
              <a:rPr lang="en-GB" dirty="0">
                <a:solidFill>
                  <a:schemeClr val="dk1"/>
                </a:solidFill>
                <a:latin typeface="Gill Sans Nova" panose="020B0602020104020203" pitchFamily="34" charset="0"/>
                <a:ea typeface="Avenir"/>
                <a:cs typeface="Avenir"/>
                <a:sym typeface="Avenir"/>
              </a:rPr>
              <a:t>’ to edit/add your answers into the documents.</a:t>
            </a:r>
            <a:endParaRPr dirty="0"/>
          </a:p>
          <a:p>
            <a:pPr marL="228600" lvl="0" indent="-64135"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8"/>
          <p:cNvPicPr preferRelativeResize="0"/>
          <p:nvPr/>
        </p:nvPicPr>
        <p:blipFill rotWithShape="1">
          <a:blip r:embed="rId3">
            <a:alphaModFix/>
          </a:blip>
          <a:srcRect/>
          <a:stretch/>
        </p:blipFill>
        <p:spPr>
          <a:xfrm>
            <a:off x="3714750" y="1047750"/>
            <a:ext cx="4762500" cy="4762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9"/>
          <p:cNvSpPr txBox="1">
            <a:spLocks noGrp="1"/>
          </p:cNvSpPr>
          <p:nvPr>
            <p:ph type="title"/>
          </p:nvPr>
        </p:nvSpPr>
        <p:spPr>
          <a:xfrm>
            <a:off x="838199" y="373459"/>
            <a:ext cx="1042335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CREATE AND USE BOARDS</a:t>
            </a:r>
            <a:endParaRPr dirty="0"/>
          </a:p>
        </p:txBody>
      </p:sp>
      <p:sp>
        <p:nvSpPr>
          <p:cNvPr id="230" name="Google Shape;230;p19"/>
          <p:cNvSpPr txBox="1">
            <a:spLocks noGrp="1"/>
          </p:cNvSpPr>
          <p:nvPr>
            <p:ph type="body" idx="1"/>
          </p:nvPr>
        </p:nvSpPr>
        <p:spPr>
          <a:xfrm>
            <a:off x="585279" y="1346486"/>
            <a:ext cx="5115128" cy="4351338"/>
          </a:xfrm>
          <a:prstGeom prst="rect">
            <a:avLst/>
          </a:prstGeom>
          <a:noFill/>
          <a:ln>
            <a:noFill/>
          </a:ln>
        </p:spPr>
        <p:txBody>
          <a:bodyPr spcFirstLastPara="1" wrap="square" lIns="91425" tIns="45700" rIns="91425" bIns="45700" anchor="t" anchorCtr="0">
            <a:normAutofit fontScale="92500" lnSpcReduction="10000"/>
          </a:bodyPr>
          <a:lstStyle/>
          <a:p>
            <a:pPr marL="133350" lvl="0" indent="0" algn="l" rtl="0">
              <a:lnSpc>
                <a:spcPct val="115000"/>
              </a:lnSpc>
              <a:spcBef>
                <a:spcPts val="0"/>
              </a:spcBef>
              <a:spcAft>
                <a:spcPts val="0"/>
              </a:spcAft>
              <a:buClr>
                <a:schemeClr val="dk1"/>
              </a:buClr>
              <a:buSzPct val="57915"/>
              <a:buNone/>
            </a:pPr>
            <a:r>
              <a:rPr lang="en-GB" dirty="0">
                <a:solidFill>
                  <a:schemeClr val="dk1"/>
                </a:solidFill>
                <a:latin typeface="Gill Sans Nova" panose="020B0602020104020203" pitchFamily="34" charset="0"/>
                <a:ea typeface="Avenir"/>
                <a:cs typeface="Avenir"/>
                <a:sym typeface="Avenir"/>
              </a:rPr>
              <a:t>1. Go to Miro.com and sign up with your email. </a:t>
            </a:r>
            <a:endParaRPr dirty="0"/>
          </a:p>
          <a:p>
            <a:pPr marL="133350" lvl="0" indent="0" algn="l" rtl="0">
              <a:lnSpc>
                <a:spcPct val="115000"/>
              </a:lnSpc>
              <a:spcBef>
                <a:spcPts val="0"/>
              </a:spcBef>
              <a:spcAft>
                <a:spcPts val="0"/>
              </a:spcAft>
              <a:buClr>
                <a:schemeClr val="dk1"/>
              </a:buClr>
              <a:buSzPct val="57915"/>
              <a:buNone/>
            </a:pPr>
            <a:endParaRPr dirty="0">
              <a:solidFill>
                <a:schemeClr val="dk1"/>
              </a:solidFill>
              <a:latin typeface="Gill Sans Nova" panose="020B0602020104020203" pitchFamily="34" charset="0"/>
              <a:ea typeface="Avenir"/>
              <a:cs typeface="Avenir"/>
              <a:sym typeface="Avenir"/>
            </a:endParaRPr>
          </a:p>
          <a:p>
            <a:pPr marL="133350" lvl="0" indent="0" algn="l" rtl="0">
              <a:lnSpc>
                <a:spcPct val="115000"/>
              </a:lnSpc>
              <a:spcBef>
                <a:spcPts val="0"/>
              </a:spcBef>
              <a:spcAft>
                <a:spcPts val="0"/>
              </a:spcAft>
              <a:buClr>
                <a:schemeClr val="dk1"/>
              </a:buClr>
              <a:buSzPct val="57915"/>
              <a:buNone/>
            </a:pPr>
            <a:r>
              <a:rPr lang="en-GB" dirty="0">
                <a:solidFill>
                  <a:schemeClr val="dk1"/>
                </a:solidFill>
                <a:latin typeface="Gill Sans Nova" panose="020B0602020104020203" pitchFamily="34" charset="0"/>
                <a:ea typeface="Avenir"/>
                <a:cs typeface="Avenir"/>
                <a:sym typeface="Avenir"/>
              </a:rPr>
              <a:t>2. Click ‘</a:t>
            </a:r>
            <a:r>
              <a:rPr lang="en-GB" b="1" dirty="0">
                <a:solidFill>
                  <a:schemeClr val="dk1"/>
                </a:solidFill>
                <a:latin typeface="Gill Sans Nova" panose="020B0602020104020203" pitchFamily="34" charset="0"/>
                <a:ea typeface="Avenir"/>
                <a:cs typeface="Avenir"/>
                <a:sym typeface="Avenir"/>
              </a:rPr>
              <a:t>new board” </a:t>
            </a:r>
            <a:r>
              <a:rPr lang="en-GB" dirty="0">
                <a:solidFill>
                  <a:schemeClr val="dk1"/>
                </a:solidFill>
                <a:latin typeface="Gill Sans Nova" panose="020B0602020104020203" pitchFamily="34" charset="0"/>
                <a:ea typeface="Avenir"/>
                <a:cs typeface="Avenir"/>
                <a:sym typeface="Avenir"/>
              </a:rPr>
              <a:t>or choose the template that you desire. </a:t>
            </a:r>
            <a:endParaRPr dirty="0"/>
          </a:p>
          <a:p>
            <a:pPr marL="133350" lvl="0" indent="0" algn="l" rtl="0">
              <a:lnSpc>
                <a:spcPct val="115000"/>
              </a:lnSpc>
              <a:spcBef>
                <a:spcPts val="0"/>
              </a:spcBef>
              <a:spcAft>
                <a:spcPts val="0"/>
              </a:spcAft>
              <a:buClr>
                <a:schemeClr val="dk1"/>
              </a:buClr>
              <a:buSzPct val="57915"/>
              <a:buNone/>
            </a:pPr>
            <a:endParaRPr dirty="0">
              <a:solidFill>
                <a:schemeClr val="dk1"/>
              </a:solidFill>
              <a:latin typeface="Gill Sans Nova" panose="020B0602020104020203" pitchFamily="34" charset="0"/>
              <a:ea typeface="Avenir"/>
              <a:cs typeface="Avenir"/>
              <a:sym typeface="Avenir"/>
            </a:endParaRPr>
          </a:p>
          <a:p>
            <a:pPr marL="133350" lvl="0" indent="0" algn="l" rtl="0">
              <a:lnSpc>
                <a:spcPct val="115000"/>
              </a:lnSpc>
              <a:spcBef>
                <a:spcPts val="0"/>
              </a:spcBef>
              <a:spcAft>
                <a:spcPts val="0"/>
              </a:spcAft>
              <a:buClr>
                <a:schemeClr val="dk1"/>
              </a:buClr>
              <a:buSzPct val="57915"/>
              <a:buNone/>
            </a:pPr>
            <a:r>
              <a:rPr lang="en-GB" dirty="0">
                <a:solidFill>
                  <a:schemeClr val="dk1"/>
                </a:solidFill>
                <a:latin typeface="Gill Sans Nova" panose="020B0602020104020203" pitchFamily="34" charset="0"/>
                <a:ea typeface="Avenir"/>
                <a:cs typeface="Avenir"/>
                <a:sym typeface="Avenir"/>
              </a:rPr>
              <a:t>3. Don’t forget to invite your members through email or shared link so you can collaborate to make boards real time.</a:t>
            </a:r>
            <a:endParaRPr dirty="0"/>
          </a:p>
        </p:txBody>
      </p:sp>
      <p:pic>
        <p:nvPicPr>
          <p:cNvPr id="231" name="Google Shape;231;p19"/>
          <p:cNvPicPr preferRelativeResize="0"/>
          <p:nvPr/>
        </p:nvPicPr>
        <p:blipFill rotWithShape="1">
          <a:blip r:embed="rId3">
            <a:alphaModFix/>
          </a:blip>
          <a:srcRect t="8875" r="1700" b="9695"/>
          <a:stretch/>
        </p:blipFill>
        <p:spPr>
          <a:xfrm>
            <a:off x="6021657" y="1650312"/>
            <a:ext cx="5898881" cy="355737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2"/>
          <p:cNvPicPr preferRelativeResize="0"/>
          <p:nvPr/>
        </p:nvPicPr>
        <p:blipFill rotWithShape="1">
          <a:blip r:embed="rId3">
            <a:alphaModFix/>
          </a:blip>
          <a:srcRect/>
          <a:stretch/>
        </p:blipFill>
        <p:spPr>
          <a:xfrm>
            <a:off x="2286000" y="1428750"/>
            <a:ext cx="7620000" cy="4000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0"/>
          <p:cNvSpPr txBox="1">
            <a:spLocks noGrp="1"/>
          </p:cNvSpPr>
          <p:nvPr>
            <p:ph type="title"/>
          </p:nvPr>
        </p:nvSpPr>
        <p:spPr>
          <a:xfrm>
            <a:off x="838200" y="373459"/>
            <a:ext cx="995950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CREATE AND USE BOARDS</a:t>
            </a:r>
            <a:endParaRPr dirty="0"/>
          </a:p>
        </p:txBody>
      </p:sp>
      <p:sp>
        <p:nvSpPr>
          <p:cNvPr id="237" name="Google Shape;237;p20"/>
          <p:cNvSpPr txBox="1">
            <a:spLocks noGrp="1"/>
          </p:cNvSpPr>
          <p:nvPr>
            <p:ph type="body" idx="1"/>
          </p:nvPr>
        </p:nvSpPr>
        <p:spPr>
          <a:xfrm>
            <a:off x="838200" y="1413602"/>
            <a:ext cx="4784387" cy="4351338"/>
          </a:xfrm>
          <a:prstGeom prst="rect">
            <a:avLst/>
          </a:prstGeom>
          <a:noFill/>
          <a:ln>
            <a:noFill/>
          </a:ln>
        </p:spPr>
        <p:txBody>
          <a:bodyPr spcFirstLastPara="1" wrap="square" lIns="91425" tIns="45700" rIns="91425" bIns="45700" anchor="t" anchorCtr="0">
            <a:normAutofit lnSpcReduction="10000"/>
          </a:bodyPr>
          <a:lstStyle/>
          <a:p>
            <a:pPr marL="133350" lvl="0" indent="0" algn="l" rtl="0">
              <a:lnSpc>
                <a:spcPct val="115000"/>
              </a:lnSpc>
              <a:spcBef>
                <a:spcPts val="0"/>
              </a:spcBef>
              <a:spcAft>
                <a:spcPts val="0"/>
              </a:spcAft>
              <a:buClr>
                <a:schemeClr val="dk1"/>
              </a:buClr>
              <a:buSzPts val="1500"/>
              <a:buNone/>
            </a:pPr>
            <a:r>
              <a:rPr lang="en-GB" dirty="0">
                <a:solidFill>
                  <a:schemeClr val="dk1"/>
                </a:solidFill>
                <a:latin typeface="Gill Sans Nova" panose="020B0602020104020203" pitchFamily="34" charset="0"/>
                <a:ea typeface="Avenir"/>
                <a:cs typeface="Avenir"/>
                <a:sym typeface="Avenir"/>
              </a:rPr>
              <a:t>4. You can use the templates provided, or start from scratch. </a:t>
            </a:r>
            <a:endParaRPr dirty="0"/>
          </a:p>
          <a:p>
            <a:pPr marL="133350" lvl="0" indent="0" algn="l" rtl="0">
              <a:lnSpc>
                <a:spcPct val="95000"/>
              </a:lnSpc>
              <a:spcBef>
                <a:spcPts val="0"/>
              </a:spcBef>
              <a:spcAft>
                <a:spcPts val="0"/>
              </a:spcAft>
              <a:buClr>
                <a:schemeClr val="dk1"/>
              </a:buClr>
              <a:buSzPts val="1500"/>
              <a:buNone/>
            </a:pPr>
            <a:endParaRPr dirty="0">
              <a:solidFill>
                <a:schemeClr val="dk1"/>
              </a:solidFill>
              <a:latin typeface="Gill Sans Nova" panose="020B0602020104020203" pitchFamily="34" charset="0"/>
              <a:ea typeface="Avenir"/>
              <a:cs typeface="Avenir"/>
              <a:sym typeface="Avenir"/>
            </a:endParaRPr>
          </a:p>
          <a:p>
            <a:pPr marL="133350" lvl="0" indent="0" algn="l" rtl="0">
              <a:lnSpc>
                <a:spcPct val="95000"/>
              </a:lnSpc>
              <a:spcBef>
                <a:spcPts val="0"/>
              </a:spcBef>
              <a:spcAft>
                <a:spcPts val="0"/>
              </a:spcAft>
              <a:buClr>
                <a:schemeClr val="dk1"/>
              </a:buClr>
              <a:buSzPts val="1500"/>
              <a:buNone/>
            </a:pPr>
            <a:r>
              <a:rPr lang="en-GB" dirty="0">
                <a:solidFill>
                  <a:schemeClr val="dk1"/>
                </a:solidFill>
                <a:latin typeface="Gill Sans Nova" panose="020B0602020104020203" pitchFamily="34" charset="0"/>
                <a:ea typeface="Avenir"/>
                <a:cs typeface="Avenir"/>
                <a:sym typeface="Avenir"/>
              </a:rPr>
              <a:t>5. On the side panel, </a:t>
            </a:r>
            <a:endParaRPr dirty="0"/>
          </a:p>
          <a:p>
            <a:pPr marL="133350" lvl="0" indent="0" algn="l" rtl="0">
              <a:lnSpc>
                <a:spcPct val="95000"/>
              </a:lnSpc>
              <a:spcBef>
                <a:spcPts val="0"/>
              </a:spcBef>
              <a:spcAft>
                <a:spcPts val="0"/>
              </a:spcAft>
              <a:buClr>
                <a:schemeClr val="dk1"/>
              </a:buClr>
              <a:buSzPts val="1500"/>
              <a:buNone/>
            </a:pPr>
            <a:r>
              <a:rPr lang="en-GB" dirty="0">
                <a:solidFill>
                  <a:schemeClr val="dk1"/>
                </a:solidFill>
                <a:latin typeface="Gill Sans Nova" panose="020B0602020104020203" pitchFamily="34" charset="0"/>
                <a:ea typeface="Avenir"/>
                <a:cs typeface="Avenir"/>
                <a:sym typeface="Avenir"/>
              </a:rPr>
              <a:t>you can click on to add shapes, lines, notes, frames, comments, draw with a pen, also upload an image to the board.</a:t>
            </a:r>
            <a:endParaRPr dirty="0"/>
          </a:p>
          <a:p>
            <a:pPr marL="0" lvl="0" indent="0" algn="l" rtl="0">
              <a:lnSpc>
                <a:spcPct val="90000"/>
              </a:lnSpc>
              <a:spcBef>
                <a:spcPts val="1000"/>
              </a:spcBef>
              <a:spcAft>
                <a:spcPts val="0"/>
              </a:spcAft>
              <a:buClr>
                <a:schemeClr val="dk1"/>
              </a:buClr>
              <a:buSzPts val="2800"/>
              <a:buNone/>
            </a:pPr>
            <a:endParaRPr dirty="0"/>
          </a:p>
        </p:txBody>
      </p:sp>
      <p:pic>
        <p:nvPicPr>
          <p:cNvPr id="238" name="Google Shape;238;p20"/>
          <p:cNvPicPr preferRelativeResize="0"/>
          <p:nvPr/>
        </p:nvPicPr>
        <p:blipFill rotWithShape="1">
          <a:blip r:embed="rId3">
            <a:alphaModFix/>
          </a:blip>
          <a:srcRect t="9465" b="5715"/>
          <a:stretch/>
        </p:blipFill>
        <p:spPr>
          <a:xfrm>
            <a:off x="6096000" y="1678164"/>
            <a:ext cx="5850057" cy="382221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1"/>
          <p:cNvSpPr txBox="1">
            <a:spLocks noGrp="1"/>
          </p:cNvSpPr>
          <p:nvPr>
            <p:ph type="title"/>
          </p:nvPr>
        </p:nvSpPr>
        <p:spPr>
          <a:xfrm>
            <a:off x="838200" y="373459"/>
            <a:ext cx="71783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USE THE PANELS</a:t>
            </a:r>
            <a:endParaRPr dirty="0"/>
          </a:p>
        </p:txBody>
      </p:sp>
      <p:sp>
        <p:nvSpPr>
          <p:cNvPr id="244" name="Google Shape;244;p21"/>
          <p:cNvSpPr txBox="1">
            <a:spLocks noGrp="1"/>
          </p:cNvSpPr>
          <p:nvPr>
            <p:ph type="body" idx="1"/>
          </p:nvPr>
        </p:nvSpPr>
        <p:spPr>
          <a:xfrm>
            <a:off x="1713376" y="1699022"/>
            <a:ext cx="3695051" cy="31863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GB" sz="2000" dirty="0">
                <a:solidFill>
                  <a:schemeClr val="dk1"/>
                </a:solidFill>
                <a:latin typeface="Gill Sans Nova" panose="020B0602020104020203" pitchFamily="34" charset="0"/>
                <a:ea typeface="Avenir"/>
                <a:cs typeface="Avenir"/>
                <a:sym typeface="Avenir"/>
              </a:rPr>
              <a:t>Easily drag and drop the notes and shape you’d like to use. You can also add frames and add template of your choice. Use the frame tool to make sections of your board.</a:t>
            </a:r>
            <a:endParaRPr dirty="0"/>
          </a:p>
          <a:p>
            <a:pPr marL="0" lvl="0" indent="0" algn="l" rtl="0">
              <a:lnSpc>
                <a:spcPct val="90000"/>
              </a:lnSpc>
              <a:spcBef>
                <a:spcPts val="1000"/>
              </a:spcBef>
              <a:spcAft>
                <a:spcPts val="0"/>
              </a:spcAft>
              <a:buClr>
                <a:schemeClr val="dk1"/>
              </a:buClr>
              <a:buSzPts val="2800"/>
              <a:buNone/>
            </a:pPr>
            <a:endParaRPr dirty="0"/>
          </a:p>
        </p:txBody>
      </p:sp>
      <p:pic>
        <p:nvPicPr>
          <p:cNvPr id="245" name="Google Shape;245;p21"/>
          <p:cNvPicPr preferRelativeResize="0"/>
          <p:nvPr/>
        </p:nvPicPr>
        <p:blipFill rotWithShape="1">
          <a:blip r:embed="rId3">
            <a:alphaModFix/>
          </a:blip>
          <a:srcRect/>
          <a:stretch/>
        </p:blipFill>
        <p:spPr>
          <a:xfrm>
            <a:off x="6387738" y="1275479"/>
            <a:ext cx="5367347" cy="2502487"/>
          </a:xfrm>
          <a:prstGeom prst="rect">
            <a:avLst/>
          </a:prstGeom>
          <a:noFill/>
          <a:ln w="9525" cap="flat" cmpd="sng">
            <a:solidFill>
              <a:schemeClr val="dk2"/>
            </a:solidFill>
            <a:prstDash val="solid"/>
            <a:round/>
            <a:headEnd type="none" w="sm" len="sm"/>
            <a:tailEnd type="none" w="sm" len="sm"/>
          </a:ln>
        </p:spPr>
      </p:pic>
      <p:grpSp>
        <p:nvGrpSpPr>
          <p:cNvPr id="246" name="Google Shape;246;p21"/>
          <p:cNvGrpSpPr/>
          <p:nvPr/>
        </p:nvGrpSpPr>
        <p:grpSpPr>
          <a:xfrm>
            <a:off x="7318397" y="3967810"/>
            <a:ext cx="4207376" cy="1831225"/>
            <a:chOff x="197750" y="3202500"/>
            <a:chExt cx="3839375" cy="1831225"/>
          </a:xfrm>
        </p:grpSpPr>
        <p:pic>
          <p:nvPicPr>
            <p:cNvPr id="247" name="Google Shape;247;p21"/>
            <p:cNvPicPr preferRelativeResize="0"/>
            <p:nvPr/>
          </p:nvPicPr>
          <p:blipFill rotWithShape="1">
            <a:blip r:embed="rId4">
              <a:alphaModFix/>
            </a:blip>
            <a:srcRect/>
            <a:stretch/>
          </p:blipFill>
          <p:spPr>
            <a:xfrm>
              <a:off x="425625" y="3884700"/>
              <a:ext cx="3607325" cy="466825"/>
            </a:xfrm>
            <a:prstGeom prst="rect">
              <a:avLst/>
            </a:prstGeom>
            <a:noFill/>
            <a:ln w="9525" cap="flat" cmpd="sng">
              <a:solidFill>
                <a:schemeClr val="dk2"/>
              </a:solidFill>
              <a:prstDash val="solid"/>
              <a:round/>
              <a:headEnd type="none" w="sm" len="sm"/>
              <a:tailEnd type="none" w="sm" len="sm"/>
            </a:ln>
          </p:spPr>
        </p:pic>
        <p:sp>
          <p:nvSpPr>
            <p:cNvPr id="248" name="Google Shape;248;p21"/>
            <p:cNvSpPr txBox="1"/>
            <p:nvPr/>
          </p:nvSpPr>
          <p:spPr>
            <a:xfrm>
              <a:off x="197750" y="4679725"/>
              <a:ext cx="590400" cy="35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Frames</a:t>
              </a:r>
              <a:endParaRPr sz="900" b="0" i="0" u="none" strike="noStrike" cap="none">
                <a:solidFill>
                  <a:srgbClr val="000000"/>
                </a:solidFill>
                <a:latin typeface="Arial"/>
                <a:ea typeface="Arial"/>
                <a:cs typeface="Arial"/>
                <a:sym typeface="Arial"/>
              </a:endParaRPr>
            </a:p>
          </p:txBody>
        </p:sp>
        <p:sp>
          <p:nvSpPr>
            <p:cNvPr id="249" name="Google Shape;249;p21"/>
            <p:cNvSpPr txBox="1"/>
            <p:nvPr/>
          </p:nvSpPr>
          <p:spPr>
            <a:xfrm>
              <a:off x="425625" y="3202500"/>
              <a:ext cx="930900" cy="35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Presentation</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Mode</a:t>
              </a:r>
              <a:endParaRPr sz="900" b="0" i="0" u="none" strike="noStrike" cap="none">
                <a:solidFill>
                  <a:srgbClr val="000000"/>
                </a:solidFill>
                <a:latin typeface="Arial"/>
                <a:ea typeface="Arial"/>
                <a:cs typeface="Arial"/>
                <a:sym typeface="Arial"/>
              </a:endParaRPr>
            </a:p>
          </p:txBody>
        </p:sp>
        <p:sp>
          <p:nvSpPr>
            <p:cNvPr id="250" name="Google Shape;250;p21"/>
            <p:cNvSpPr txBox="1"/>
            <p:nvPr/>
          </p:nvSpPr>
          <p:spPr>
            <a:xfrm>
              <a:off x="858775" y="4679725"/>
              <a:ext cx="823200" cy="35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Comments</a:t>
              </a:r>
              <a:endParaRPr sz="900" b="0" i="0" u="none" strike="noStrike" cap="none">
                <a:solidFill>
                  <a:srgbClr val="000000"/>
                </a:solidFill>
                <a:latin typeface="Arial"/>
                <a:ea typeface="Arial"/>
                <a:cs typeface="Arial"/>
                <a:sym typeface="Arial"/>
              </a:endParaRPr>
            </a:p>
          </p:txBody>
        </p:sp>
        <p:sp>
          <p:nvSpPr>
            <p:cNvPr id="251" name="Google Shape;251;p21"/>
            <p:cNvSpPr txBox="1"/>
            <p:nvPr/>
          </p:nvSpPr>
          <p:spPr>
            <a:xfrm>
              <a:off x="1457650" y="3241200"/>
              <a:ext cx="504900" cy="276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Chat</a:t>
              </a:r>
              <a:endParaRPr sz="900" b="0" i="0" u="none" strike="noStrike" cap="none">
                <a:solidFill>
                  <a:srgbClr val="000000"/>
                </a:solidFill>
                <a:latin typeface="Arial"/>
                <a:ea typeface="Arial"/>
                <a:cs typeface="Arial"/>
                <a:sym typeface="Arial"/>
              </a:endParaRPr>
            </a:p>
          </p:txBody>
        </p:sp>
        <p:sp>
          <p:nvSpPr>
            <p:cNvPr id="252" name="Google Shape;252;p21"/>
            <p:cNvSpPr txBox="1"/>
            <p:nvPr/>
          </p:nvSpPr>
          <p:spPr>
            <a:xfrm>
              <a:off x="1752600" y="4679725"/>
              <a:ext cx="590400" cy="35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Cards</a:t>
              </a:r>
              <a:endParaRPr sz="900" b="0" i="0" u="none" strike="noStrike" cap="none">
                <a:solidFill>
                  <a:srgbClr val="000000"/>
                </a:solidFill>
                <a:latin typeface="Arial"/>
                <a:ea typeface="Arial"/>
                <a:cs typeface="Arial"/>
                <a:sym typeface="Arial"/>
              </a:endParaRPr>
            </a:p>
          </p:txBody>
        </p:sp>
        <p:sp>
          <p:nvSpPr>
            <p:cNvPr id="253" name="Google Shape;253;p21"/>
            <p:cNvSpPr txBox="1"/>
            <p:nvPr/>
          </p:nvSpPr>
          <p:spPr>
            <a:xfrm>
              <a:off x="2063675" y="3241200"/>
              <a:ext cx="590400" cy="276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Screen</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Sharing</a:t>
              </a:r>
              <a:endParaRPr sz="900" b="0" i="0" u="none" strike="noStrike" cap="none">
                <a:solidFill>
                  <a:srgbClr val="000000"/>
                </a:solidFill>
                <a:latin typeface="Arial"/>
                <a:ea typeface="Arial"/>
                <a:cs typeface="Arial"/>
                <a:sym typeface="Arial"/>
              </a:endParaRPr>
            </a:p>
          </p:txBody>
        </p:sp>
        <p:sp>
          <p:nvSpPr>
            <p:cNvPr id="254" name="Google Shape;254;p21"/>
            <p:cNvSpPr txBox="1"/>
            <p:nvPr/>
          </p:nvSpPr>
          <p:spPr>
            <a:xfrm>
              <a:off x="2413622" y="4679725"/>
              <a:ext cx="565078" cy="35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Voting</a:t>
              </a:r>
              <a:endParaRPr sz="900" b="0" i="0" u="none" strike="noStrike" cap="none">
                <a:solidFill>
                  <a:srgbClr val="000000"/>
                </a:solidFill>
                <a:latin typeface="Arial"/>
                <a:ea typeface="Arial"/>
                <a:cs typeface="Arial"/>
                <a:sym typeface="Arial"/>
              </a:endParaRPr>
            </a:p>
          </p:txBody>
        </p:sp>
        <p:sp>
          <p:nvSpPr>
            <p:cNvPr id="255" name="Google Shape;255;p21"/>
            <p:cNvSpPr txBox="1"/>
            <p:nvPr/>
          </p:nvSpPr>
          <p:spPr>
            <a:xfrm>
              <a:off x="2755200" y="3241200"/>
              <a:ext cx="590400" cy="276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Video</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Call</a:t>
              </a:r>
              <a:endParaRPr sz="900" b="0" i="0" u="none" strike="noStrike" cap="none">
                <a:solidFill>
                  <a:srgbClr val="000000"/>
                </a:solidFill>
                <a:latin typeface="Arial"/>
                <a:ea typeface="Arial"/>
                <a:cs typeface="Arial"/>
                <a:sym typeface="Arial"/>
              </a:endParaRPr>
            </a:p>
          </p:txBody>
        </p:sp>
        <p:sp>
          <p:nvSpPr>
            <p:cNvPr id="256" name="Google Shape;256;p21"/>
            <p:cNvSpPr txBox="1"/>
            <p:nvPr/>
          </p:nvSpPr>
          <p:spPr>
            <a:xfrm>
              <a:off x="3139007" y="4670206"/>
              <a:ext cx="504900" cy="35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Timer</a:t>
              </a:r>
              <a:endParaRPr sz="900" b="0" i="0" u="none" strike="noStrike" cap="none">
                <a:solidFill>
                  <a:srgbClr val="000000"/>
                </a:solidFill>
                <a:latin typeface="Arial"/>
                <a:ea typeface="Arial"/>
                <a:cs typeface="Arial"/>
                <a:sym typeface="Arial"/>
              </a:endParaRPr>
            </a:p>
          </p:txBody>
        </p:sp>
        <p:sp>
          <p:nvSpPr>
            <p:cNvPr id="257" name="Google Shape;257;p21"/>
            <p:cNvSpPr txBox="1"/>
            <p:nvPr/>
          </p:nvSpPr>
          <p:spPr>
            <a:xfrm>
              <a:off x="3446725" y="3241200"/>
              <a:ext cx="590400" cy="276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Arial"/>
                  <a:ea typeface="Arial"/>
                  <a:cs typeface="Arial"/>
                  <a:sym typeface="Arial"/>
                </a:rPr>
                <a:t>History</a:t>
              </a:r>
              <a:endParaRPr sz="900" b="0" i="0" u="none" strike="noStrike" cap="none">
                <a:solidFill>
                  <a:srgbClr val="000000"/>
                </a:solidFill>
                <a:latin typeface="Arial"/>
                <a:ea typeface="Arial"/>
                <a:cs typeface="Arial"/>
                <a:sym typeface="Arial"/>
              </a:endParaRPr>
            </a:p>
          </p:txBody>
        </p:sp>
        <p:cxnSp>
          <p:nvCxnSpPr>
            <p:cNvPr id="258" name="Google Shape;258;p21"/>
            <p:cNvCxnSpPr>
              <a:stCxn id="248" idx="0"/>
            </p:cNvCxnSpPr>
            <p:nvPr/>
          </p:nvCxnSpPr>
          <p:spPr>
            <a:xfrm rot="10800000" flipH="1">
              <a:off x="492950" y="4212925"/>
              <a:ext cx="143400" cy="466800"/>
            </a:xfrm>
            <a:prstGeom prst="straightConnector1">
              <a:avLst/>
            </a:prstGeom>
            <a:noFill/>
            <a:ln w="9525" cap="flat" cmpd="sng">
              <a:solidFill>
                <a:schemeClr val="dk2"/>
              </a:solidFill>
              <a:prstDash val="solid"/>
              <a:round/>
              <a:headEnd type="none" w="sm" len="sm"/>
              <a:tailEnd type="none" w="sm" len="sm"/>
            </a:ln>
          </p:spPr>
        </p:cxnSp>
        <p:cxnSp>
          <p:nvCxnSpPr>
            <p:cNvPr id="259" name="Google Shape;259;p21"/>
            <p:cNvCxnSpPr>
              <a:stCxn id="249" idx="2"/>
            </p:cNvCxnSpPr>
            <p:nvPr/>
          </p:nvCxnSpPr>
          <p:spPr>
            <a:xfrm>
              <a:off x="891075" y="3556500"/>
              <a:ext cx="84900" cy="466800"/>
            </a:xfrm>
            <a:prstGeom prst="straightConnector1">
              <a:avLst/>
            </a:prstGeom>
            <a:noFill/>
            <a:ln w="9525" cap="flat" cmpd="sng">
              <a:solidFill>
                <a:schemeClr val="dk2"/>
              </a:solidFill>
              <a:prstDash val="solid"/>
              <a:round/>
              <a:headEnd type="none" w="sm" len="sm"/>
              <a:tailEnd type="none" w="sm" len="sm"/>
            </a:ln>
          </p:spPr>
        </p:cxnSp>
        <p:cxnSp>
          <p:nvCxnSpPr>
            <p:cNvPr id="260" name="Google Shape;260;p21"/>
            <p:cNvCxnSpPr/>
            <p:nvPr/>
          </p:nvCxnSpPr>
          <p:spPr>
            <a:xfrm rot="10800000" flipH="1">
              <a:off x="1270803" y="4239625"/>
              <a:ext cx="24647" cy="483300"/>
            </a:xfrm>
            <a:prstGeom prst="straightConnector1">
              <a:avLst/>
            </a:prstGeom>
            <a:noFill/>
            <a:ln w="9525" cap="flat" cmpd="sng">
              <a:solidFill>
                <a:schemeClr val="dk2"/>
              </a:solidFill>
              <a:prstDash val="solid"/>
              <a:round/>
              <a:headEnd type="none" w="sm" len="sm"/>
              <a:tailEnd type="none" w="sm" len="sm"/>
            </a:ln>
          </p:spPr>
        </p:cxnSp>
        <p:cxnSp>
          <p:nvCxnSpPr>
            <p:cNvPr id="261" name="Google Shape;261;p21"/>
            <p:cNvCxnSpPr>
              <a:stCxn id="251" idx="2"/>
            </p:cNvCxnSpPr>
            <p:nvPr/>
          </p:nvCxnSpPr>
          <p:spPr>
            <a:xfrm flipH="1">
              <a:off x="1681900" y="3517800"/>
              <a:ext cx="28200" cy="505500"/>
            </a:xfrm>
            <a:prstGeom prst="straightConnector1">
              <a:avLst/>
            </a:prstGeom>
            <a:noFill/>
            <a:ln w="9525" cap="flat" cmpd="sng">
              <a:solidFill>
                <a:schemeClr val="dk2"/>
              </a:solidFill>
              <a:prstDash val="solid"/>
              <a:round/>
              <a:headEnd type="none" w="sm" len="sm"/>
              <a:tailEnd type="none" w="sm" len="sm"/>
            </a:ln>
          </p:spPr>
        </p:cxnSp>
        <p:cxnSp>
          <p:nvCxnSpPr>
            <p:cNvPr id="262" name="Google Shape;262;p21"/>
            <p:cNvCxnSpPr>
              <a:stCxn id="252" idx="0"/>
            </p:cNvCxnSpPr>
            <p:nvPr/>
          </p:nvCxnSpPr>
          <p:spPr>
            <a:xfrm rot="10800000">
              <a:off x="1934400" y="4239625"/>
              <a:ext cx="113400" cy="440100"/>
            </a:xfrm>
            <a:prstGeom prst="straightConnector1">
              <a:avLst/>
            </a:prstGeom>
            <a:noFill/>
            <a:ln w="9525" cap="flat" cmpd="sng">
              <a:solidFill>
                <a:schemeClr val="dk2"/>
              </a:solidFill>
              <a:prstDash val="solid"/>
              <a:round/>
              <a:headEnd type="none" w="sm" len="sm"/>
              <a:tailEnd type="none" w="sm" len="sm"/>
            </a:ln>
          </p:spPr>
        </p:cxnSp>
        <p:cxnSp>
          <p:nvCxnSpPr>
            <p:cNvPr id="263" name="Google Shape;263;p21"/>
            <p:cNvCxnSpPr>
              <a:stCxn id="253" idx="2"/>
            </p:cNvCxnSpPr>
            <p:nvPr/>
          </p:nvCxnSpPr>
          <p:spPr>
            <a:xfrm flipH="1">
              <a:off x="2244575" y="3517800"/>
              <a:ext cx="114300" cy="505500"/>
            </a:xfrm>
            <a:prstGeom prst="straightConnector1">
              <a:avLst/>
            </a:prstGeom>
            <a:noFill/>
            <a:ln w="9525" cap="flat" cmpd="sng">
              <a:solidFill>
                <a:schemeClr val="dk2"/>
              </a:solidFill>
              <a:prstDash val="solid"/>
              <a:round/>
              <a:headEnd type="none" w="sm" len="sm"/>
              <a:tailEnd type="none" w="sm" len="sm"/>
            </a:ln>
          </p:spPr>
        </p:cxnSp>
        <p:cxnSp>
          <p:nvCxnSpPr>
            <p:cNvPr id="264" name="Google Shape;264;p21"/>
            <p:cNvCxnSpPr>
              <a:stCxn id="254" idx="0"/>
            </p:cNvCxnSpPr>
            <p:nvPr/>
          </p:nvCxnSpPr>
          <p:spPr>
            <a:xfrm rot="10800000">
              <a:off x="2580661" y="4295725"/>
              <a:ext cx="115500" cy="384000"/>
            </a:xfrm>
            <a:prstGeom prst="straightConnector1">
              <a:avLst/>
            </a:prstGeom>
            <a:noFill/>
            <a:ln w="9525" cap="flat" cmpd="sng">
              <a:solidFill>
                <a:schemeClr val="dk2"/>
              </a:solidFill>
              <a:prstDash val="solid"/>
              <a:round/>
              <a:headEnd type="none" w="sm" len="sm"/>
              <a:tailEnd type="none" w="sm" len="sm"/>
            </a:ln>
          </p:spPr>
        </p:cxnSp>
        <p:cxnSp>
          <p:nvCxnSpPr>
            <p:cNvPr id="265" name="Google Shape;265;p21"/>
            <p:cNvCxnSpPr>
              <a:stCxn id="255" idx="2"/>
            </p:cNvCxnSpPr>
            <p:nvPr/>
          </p:nvCxnSpPr>
          <p:spPr>
            <a:xfrm flipH="1">
              <a:off x="2863200" y="3517800"/>
              <a:ext cx="187200" cy="505500"/>
            </a:xfrm>
            <a:prstGeom prst="straightConnector1">
              <a:avLst/>
            </a:prstGeom>
            <a:noFill/>
            <a:ln w="9525" cap="flat" cmpd="sng">
              <a:solidFill>
                <a:schemeClr val="dk2"/>
              </a:solidFill>
              <a:prstDash val="solid"/>
              <a:round/>
              <a:headEnd type="none" w="sm" len="sm"/>
              <a:tailEnd type="none" w="sm" len="sm"/>
            </a:ln>
          </p:spPr>
        </p:cxnSp>
        <p:cxnSp>
          <p:nvCxnSpPr>
            <p:cNvPr id="266" name="Google Shape;266;p21"/>
            <p:cNvCxnSpPr/>
            <p:nvPr/>
          </p:nvCxnSpPr>
          <p:spPr>
            <a:xfrm rot="10800000">
              <a:off x="3196198" y="4234439"/>
              <a:ext cx="163738" cy="416762"/>
            </a:xfrm>
            <a:prstGeom prst="straightConnector1">
              <a:avLst/>
            </a:prstGeom>
            <a:noFill/>
            <a:ln w="9525" cap="flat" cmpd="sng">
              <a:solidFill>
                <a:schemeClr val="dk2"/>
              </a:solidFill>
              <a:prstDash val="solid"/>
              <a:round/>
              <a:headEnd type="none" w="sm" len="sm"/>
              <a:tailEnd type="none" w="sm" len="sm"/>
            </a:ln>
          </p:spPr>
        </p:cxnSp>
      </p:grpSp>
      <p:sp>
        <p:nvSpPr>
          <p:cNvPr id="267" name="Google Shape;267;p21"/>
          <p:cNvSpPr txBox="1"/>
          <p:nvPr/>
        </p:nvSpPr>
        <p:spPr>
          <a:xfrm>
            <a:off x="3617841" y="4072464"/>
            <a:ext cx="3626778" cy="25237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none" strike="noStrike" cap="none" dirty="0">
                <a:solidFill>
                  <a:schemeClr val="dk1"/>
                </a:solidFill>
                <a:latin typeface="Gill Sans Nova" panose="020B0602020104020203" pitchFamily="34" charset="0"/>
                <a:ea typeface="Avenir"/>
                <a:cs typeface="Avenir"/>
                <a:sym typeface="Avenir"/>
              </a:rPr>
              <a:t>There’s also a bottom panel where you can switch to presentation mode, you can leave a comment on this board, chat with your team, or view the editing history of the boards made by the whole team.</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838200" y="373459"/>
            <a:ext cx="71783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PARTICIPATE</a:t>
            </a:r>
            <a:endParaRPr dirty="0"/>
          </a:p>
        </p:txBody>
      </p:sp>
      <p:sp>
        <p:nvSpPr>
          <p:cNvPr id="273" name="Google Shape;273;p22"/>
          <p:cNvSpPr txBox="1">
            <a:spLocks noGrp="1"/>
          </p:cNvSpPr>
          <p:nvPr>
            <p:ph type="body" idx="1"/>
          </p:nvPr>
        </p:nvSpPr>
        <p:spPr>
          <a:xfrm>
            <a:off x="838200" y="1584415"/>
            <a:ext cx="10515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AutoNum type="arabicPeriod"/>
            </a:pPr>
            <a:r>
              <a:rPr lang="en-GB" dirty="0">
                <a:solidFill>
                  <a:schemeClr val="dk1"/>
                </a:solidFill>
                <a:latin typeface="Gill Sans Nova" panose="020B0602020104020203" pitchFamily="34" charset="0"/>
                <a:ea typeface="Avenir"/>
                <a:cs typeface="Avenir"/>
                <a:sym typeface="Avenir"/>
              </a:rPr>
              <a:t>Click the unique invite link provided</a:t>
            </a:r>
            <a:endParaRPr dirty="0"/>
          </a:p>
          <a:p>
            <a:pPr marL="514350" lvl="0" indent="-336550" algn="l" rtl="0">
              <a:lnSpc>
                <a:spcPct val="90000"/>
              </a:lnSpc>
              <a:spcBef>
                <a:spcPts val="1000"/>
              </a:spcBef>
              <a:spcAft>
                <a:spcPts val="0"/>
              </a:spcAft>
              <a:buClr>
                <a:schemeClr val="dk1"/>
              </a:buClr>
              <a:buSzPts val="2800"/>
              <a:buNone/>
            </a:pPr>
            <a:endParaRPr dirty="0">
              <a:solidFill>
                <a:schemeClr val="dk1"/>
              </a:solidFill>
              <a:latin typeface="Gill Sans Nova" panose="020B0602020104020203" pitchFamily="34" charset="0"/>
              <a:ea typeface="Avenir"/>
              <a:cs typeface="Avenir"/>
              <a:sym typeface="Avenir"/>
            </a:endParaRPr>
          </a:p>
          <a:p>
            <a:pPr marL="514350" lvl="0" indent="-514350" algn="l" rtl="0">
              <a:lnSpc>
                <a:spcPct val="90000"/>
              </a:lnSpc>
              <a:spcBef>
                <a:spcPts val="1000"/>
              </a:spcBef>
              <a:spcAft>
                <a:spcPts val="0"/>
              </a:spcAft>
              <a:buClr>
                <a:schemeClr val="dk1"/>
              </a:buClr>
              <a:buSzPts val="2800"/>
              <a:buAutoNum type="arabicPeriod"/>
            </a:pPr>
            <a:r>
              <a:rPr lang="en-GB" dirty="0">
                <a:solidFill>
                  <a:schemeClr val="dk1"/>
                </a:solidFill>
                <a:latin typeface="Gill Sans Nova" panose="020B0602020104020203" pitchFamily="34" charset="0"/>
                <a:ea typeface="Avenir"/>
                <a:cs typeface="Avenir"/>
                <a:sym typeface="Avenir"/>
              </a:rPr>
              <a:t>You will be directed to the </a:t>
            </a:r>
            <a:endParaRPr dirty="0"/>
          </a:p>
          <a:p>
            <a:pPr marL="0" lvl="0" indent="0" algn="l" rtl="0">
              <a:lnSpc>
                <a:spcPct val="90000"/>
              </a:lnSpc>
              <a:spcBef>
                <a:spcPts val="1000"/>
              </a:spcBef>
              <a:spcAft>
                <a:spcPts val="0"/>
              </a:spcAft>
              <a:buClr>
                <a:schemeClr val="dk1"/>
              </a:buClr>
              <a:buSzPts val="2800"/>
              <a:buNone/>
            </a:pPr>
            <a:r>
              <a:rPr lang="en-GB" dirty="0">
                <a:solidFill>
                  <a:schemeClr val="dk1"/>
                </a:solidFill>
                <a:latin typeface="Gill Sans Nova" panose="020B0602020104020203" pitchFamily="34" charset="0"/>
                <a:ea typeface="Avenir"/>
                <a:cs typeface="Avenir"/>
                <a:sym typeface="Avenir"/>
              </a:rPr>
              <a:t>Miro Board</a:t>
            </a:r>
            <a:endParaRPr dirty="0"/>
          </a:p>
          <a:p>
            <a:pPr marL="514350" lvl="0" indent="-514350" algn="l" rtl="0">
              <a:lnSpc>
                <a:spcPct val="90000"/>
              </a:lnSpc>
              <a:spcBef>
                <a:spcPts val="1000"/>
              </a:spcBef>
              <a:spcAft>
                <a:spcPts val="0"/>
              </a:spcAft>
              <a:buClr>
                <a:schemeClr val="dk1"/>
              </a:buClr>
              <a:buSzPts val="2800"/>
              <a:buAutoNum type="arabicPeriod"/>
            </a:pPr>
            <a:r>
              <a:rPr lang="en-GB" dirty="0">
                <a:solidFill>
                  <a:schemeClr val="dk1"/>
                </a:solidFill>
                <a:latin typeface="Gill Sans Nova" panose="020B0602020104020203" pitchFamily="34" charset="0"/>
                <a:ea typeface="Avenir"/>
                <a:cs typeface="Avenir"/>
                <a:sym typeface="Avenir"/>
              </a:rPr>
              <a:t>Now, you can collaborate. </a:t>
            </a:r>
            <a:endParaRPr dirty="0"/>
          </a:p>
          <a:p>
            <a:pPr marL="122873" lvl="0" indent="0" algn="l" rtl="0">
              <a:lnSpc>
                <a:spcPct val="115000"/>
              </a:lnSpc>
              <a:spcBef>
                <a:spcPts val="0"/>
              </a:spcBef>
              <a:spcAft>
                <a:spcPts val="0"/>
              </a:spcAft>
              <a:buClr>
                <a:schemeClr val="dk1"/>
              </a:buClr>
              <a:buSzPts val="1800"/>
              <a:buNone/>
            </a:pPr>
            <a:r>
              <a:rPr lang="en-GB" dirty="0">
                <a:solidFill>
                  <a:schemeClr val="dk1"/>
                </a:solidFill>
                <a:latin typeface="Gill Sans Nova" panose="020B0602020104020203" pitchFamily="34" charset="0"/>
                <a:ea typeface="Avenir"/>
                <a:cs typeface="Avenir"/>
                <a:sym typeface="Avenir"/>
              </a:rPr>
              <a:t>Double tap to add text or use </a:t>
            </a:r>
            <a:endParaRPr dirty="0"/>
          </a:p>
          <a:p>
            <a:pPr marL="122873" lvl="0" indent="0" algn="l" rtl="0">
              <a:lnSpc>
                <a:spcPct val="115000"/>
              </a:lnSpc>
              <a:spcBef>
                <a:spcPts val="0"/>
              </a:spcBef>
              <a:spcAft>
                <a:spcPts val="0"/>
              </a:spcAft>
              <a:buClr>
                <a:schemeClr val="dk1"/>
              </a:buClr>
              <a:buSzPts val="1800"/>
              <a:buNone/>
            </a:pPr>
            <a:r>
              <a:rPr lang="en-GB" dirty="0">
                <a:solidFill>
                  <a:schemeClr val="dk1"/>
                </a:solidFill>
                <a:latin typeface="Gill Sans Nova" panose="020B0602020104020203" pitchFamily="34" charset="0"/>
                <a:ea typeface="Avenir"/>
                <a:cs typeface="Avenir"/>
                <a:sym typeface="Avenir"/>
              </a:rPr>
              <a:t>other supporting feature. </a:t>
            </a:r>
            <a:endParaRPr dirty="0"/>
          </a:p>
          <a:p>
            <a:pPr marL="514350" lvl="0" indent="-336550" algn="l" rtl="0">
              <a:lnSpc>
                <a:spcPct val="90000"/>
              </a:lnSpc>
              <a:spcBef>
                <a:spcPts val="1000"/>
              </a:spcBef>
              <a:spcAft>
                <a:spcPts val="0"/>
              </a:spcAft>
              <a:buClr>
                <a:schemeClr val="dk1"/>
              </a:buClr>
              <a:buSzPts val="2800"/>
              <a:buNone/>
            </a:pPr>
            <a:endParaRPr dirty="0">
              <a:solidFill>
                <a:schemeClr val="dk1"/>
              </a:solidFill>
              <a:latin typeface="Gill Sans Nova" panose="020B0602020104020203" pitchFamily="34" charset="0"/>
              <a:ea typeface="Avenir"/>
              <a:cs typeface="Avenir"/>
              <a:sym typeface="Avenir"/>
            </a:endParaRPr>
          </a:p>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74" name="Google Shape;274;p22"/>
          <p:cNvSpPr txBox="1"/>
          <p:nvPr/>
        </p:nvSpPr>
        <p:spPr>
          <a:xfrm>
            <a:off x="1456621" y="2128642"/>
            <a:ext cx="6330600" cy="400200"/>
          </a:xfrm>
          <a:prstGeom prst="rect">
            <a:avLst/>
          </a:prstGeom>
          <a:solidFill>
            <a:srgbClr val="DCADD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https://miro.com/app/board/</a:t>
            </a:r>
            <a:r>
              <a:rPr lang="en-GB" sz="1400" b="0" i="0" u="none" strike="noStrike" cap="none">
                <a:solidFill>
                  <a:srgbClr val="000000"/>
                </a:solidFill>
                <a:highlight>
                  <a:srgbClr val="FFFF00"/>
                </a:highlight>
                <a:latin typeface="Arial"/>
                <a:ea typeface="Arial"/>
                <a:cs typeface="Arial"/>
                <a:sym typeface="Arial"/>
              </a:rPr>
              <a:t>o9J_l14jcp8=/</a:t>
            </a:r>
            <a:endParaRPr sz="1400" b="0" i="0" u="none" strike="noStrike" cap="none">
              <a:solidFill>
                <a:srgbClr val="000000"/>
              </a:solidFill>
              <a:highlight>
                <a:srgbClr val="FFFF00"/>
              </a:highlight>
              <a:latin typeface="Arial"/>
              <a:ea typeface="Arial"/>
              <a:cs typeface="Arial"/>
              <a:sym typeface="Arial"/>
            </a:endParaRPr>
          </a:p>
        </p:txBody>
      </p:sp>
      <p:pic>
        <p:nvPicPr>
          <p:cNvPr id="275" name="Google Shape;275;p22"/>
          <p:cNvPicPr preferRelativeResize="0"/>
          <p:nvPr/>
        </p:nvPicPr>
        <p:blipFill rotWithShape="1">
          <a:blip r:embed="rId3">
            <a:alphaModFix/>
          </a:blip>
          <a:srcRect/>
          <a:stretch/>
        </p:blipFill>
        <p:spPr>
          <a:xfrm>
            <a:off x="6517973" y="2751869"/>
            <a:ext cx="4641274" cy="29608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3"/>
          <p:cNvPicPr preferRelativeResize="0"/>
          <p:nvPr/>
        </p:nvPicPr>
        <p:blipFill rotWithShape="1">
          <a:blip r:embed="rId3">
            <a:alphaModFix/>
          </a:blip>
          <a:srcRect/>
          <a:stretch/>
        </p:blipFill>
        <p:spPr>
          <a:xfrm>
            <a:off x="3714750" y="1047750"/>
            <a:ext cx="4762500" cy="4762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4"/>
          <p:cNvSpPr txBox="1">
            <a:spLocks noGrp="1"/>
          </p:cNvSpPr>
          <p:nvPr>
            <p:ph type="title"/>
          </p:nvPr>
        </p:nvSpPr>
        <p:spPr>
          <a:xfrm>
            <a:off x="838200" y="373459"/>
            <a:ext cx="71783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Mural</a:t>
            </a:r>
            <a:endParaRPr dirty="0"/>
          </a:p>
        </p:txBody>
      </p:sp>
      <p:sp>
        <p:nvSpPr>
          <p:cNvPr id="286" name="Google Shape;286;p24"/>
          <p:cNvSpPr txBox="1">
            <a:spLocks noGrp="1"/>
          </p:cNvSpPr>
          <p:nvPr>
            <p:ph type="body" idx="1"/>
          </p:nvPr>
        </p:nvSpPr>
        <p:spPr>
          <a:xfrm>
            <a:off x="838200" y="1792141"/>
            <a:ext cx="4025630" cy="4351338"/>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rgbClr val="08131F"/>
              </a:buClr>
              <a:buSzPts val="1800"/>
              <a:buNone/>
            </a:pPr>
            <a:r>
              <a:rPr lang="en-GB" dirty="0">
                <a:solidFill>
                  <a:srgbClr val="08131F"/>
                </a:solidFill>
                <a:highlight>
                  <a:srgbClr val="FFFFFF"/>
                </a:highlight>
                <a:latin typeface="Gill Sans Nova" panose="020B0602020104020203" pitchFamily="34" charset="0"/>
                <a:ea typeface="Avenir"/>
                <a:cs typeface="Avenir"/>
                <a:sym typeface="Avenir"/>
              </a:rPr>
              <a:t>Mural is a virtual whiteboard for virtual collaboration, brainstorming and mind mapping. </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287" name="Google Shape;287;p24"/>
          <p:cNvPicPr preferRelativeResize="0"/>
          <p:nvPr/>
        </p:nvPicPr>
        <p:blipFill rotWithShape="1">
          <a:blip r:embed="rId3">
            <a:alphaModFix/>
          </a:blip>
          <a:srcRect/>
          <a:stretch/>
        </p:blipFill>
        <p:spPr>
          <a:xfrm>
            <a:off x="5252936" y="1253331"/>
            <a:ext cx="6528309" cy="43513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5"/>
          <p:cNvSpPr txBox="1">
            <a:spLocks noGrp="1"/>
          </p:cNvSpPr>
          <p:nvPr>
            <p:ph type="title"/>
          </p:nvPr>
        </p:nvSpPr>
        <p:spPr>
          <a:xfrm>
            <a:off x="838200" y="373459"/>
            <a:ext cx="71783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highlight>
                  <a:schemeClr val="lt1"/>
                </a:highlight>
                <a:latin typeface="Gill Sans Nova" panose="020B0602020104020203" pitchFamily="34" charset="0"/>
                <a:ea typeface="Avenir"/>
                <a:cs typeface="Avenir"/>
                <a:sym typeface="Avenir"/>
              </a:rPr>
              <a:t>What Do I Need To Do</a:t>
            </a:r>
            <a:endParaRPr dirty="0"/>
          </a:p>
        </p:txBody>
      </p:sp>
      <p:sp>
        <p:nvSpPr>
          <p:cNvPr id="293" name="Google Shape;293;p25"/>
          <p:cNvSpPr txBox="1">
            <a:spLocks noGrp="1"/>
          </p:cNvSpPr>
          <p:nvPr>
            <p:ph type="body" idx="1"/>
          </p:nvPr>
        </p:nvSpPr>
        <p:spPr>
          <a:xfrm>
            <a:off x="922421" y="1437063"/>
            <a:ext cx="10515600" cy="4351338"/>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15000"/>
              </a:lnSpc>
              <a:spcBef>
                <a:spcPts val="0"/>
              </a:spcBef>
              <a:spcAft>
                <a:spcPts val="0"/>
              </a:spcAft>
              <a:buClr>
                <a:schemeClr val="dk1"/>
              </a:buClr>
              <a:buSzPct val="74324"/>
              <a:buNone/>
            </a:pPr>
            <a:r>
              <a:rPr lang="en-GB" sz="2900" b="1" dirty="0">
                <a:solidFill>
                  <a:schemeClr val="dk1"/>
                </a:solidFill>
                <a:latin typeface="Gill Sans Nova" panose="020B0602020104020203" pitchFamily="34" charset="0"/>
                <a:ea typeface="Avenir"/>
                <a:cs typeface="Avenir"/>
                <a:sym typeface="Avenir"/>
              </a:rPr>
              <a:t>Validating the setup</a:t>
            </a:r>
            <a:endParaRPr dirty="0"/>
          </a:p>
          <a:p>
            <a:pPr marL="457200" lvl="0" indent="-304800" algn="l" rtl="0">
              <a:lnSpc>
                <a:spcPct val="115000"/>
              </a:lnSpc>
              <a:spcBef>
                <a:spcPts val="0"/>
              </a:spcBef>
              <a:spcAft>
                <a:spcPts val="0"/>
              </a:spcAft>
              <a:buClr>
                <a:schemeClr val="dk1"/>
              </a:buClr>
              <a:buSzPct val="81081"/>
              <a:buAutoNum type="arabicPeriod"/>
            </a:pPr>
            <a:r>
              <a:rPr lang="en-GB" sz="2900" dirty="0">
                <a:solidFill>
                  <a:schemeClr val="dk1"/>
                </a:solidFill>
                <a:highlight>
                  <a:srgbClr val="FFFFFF"/>
                </a:highlight>
                <a:latin typeface="Gill Sans Nova" panose="020B0602020104020203" pitchFamily="34" charset="0"/>
                <a:ea typeface="Avenir"/>
                <a:cs typeface="Avenir"/>
                <a:sym typeface="Avenir"/>
              </a:rPr>
              <a:t>Go to </a:t>
            </a:r>
            <a:r>
              <a:rPr lang="en-GB" sz="2900" dirty="0">
                <a:solidFill>
                  <a:srgbClr val="0064FF"/>
                </a:solidFill>
                <a:highlight>
                  <a:srgbClr val="FFFFFF"/>
                </a:highlight>
                <a:uFill>
                  <a:noFill/>
                </a:uFill>
                <a:latin typeface="Gill Sans Nova" panose="020B0602020104020203" pitchFamily="34" charset="0"/>
                <a:ea typeface="Avenir"/>
                <a:cs typeface="Avenir"/>
                <a:sym typeface="Avenir"/>
                <a:hlinkClick r:id="rId3">
                  <a:extLst>
                    <a:ext uri="{A12FA001-AC4F-418D-AE19-62706E023703}">
                      <ahyp:hlinkClr xmlns:ahyp="http://schemas.microsoft.com/office/drawing/2018/hyperlinkcolor" val="tx"/>
                    </a:ext>
                  </a:extLst>
                </a:hlinkClick>
              </a:rPr>
              <a:t>https://mural.ly</a:t>
            </a:r>
            <a:r>
              <a:rPr lang="en-GB" sz="2900" dirty="0">
                <a:solidFill>
                  <a:schemeClr val="dk1"/>
                </a:solidFill>
                <a:highlight>
                  <a:srgbClr val="FFFFFF"/>
                </a:highlight>
                <a:latin typeface="Gill Sans Nova" panose="020B0602020104020203" pitchFamily="34" charset="0"/>
                <a:ea typeface="Avenir"/>
                <a:cs typeface="Avenir"/>
                <a:sym typeface="Avenir"/>
              </a:rPr>
              <a:t> and click Sign in.</a:t>
            </a:r>
            <a:endParaRPr dirty="0"/>
          </a:p>
          <a:p>
            <a:pPr marL="457200" lvl="0" indent="-304800" algn="l" rtl="0">
              <a:lnSpc>
                <a:spcPct val="115000"/>
              </a:lnSpc>
              <a:spcBef>
                <a:spcPts val="0"/>
              </a:spcBef>
              <a:spcAft>
                <a:spcPts val="0"/>
              </a:spcAft>
              <a:buClr>
                <a:schemeClr val="dk1"/>
              </a:buClr>
              <a:buSzPct val="81081"/>
              <a:buAutoNum type="arabicPeriod"/>
            </a:pPr>
            <a:r>
              <a:rPr lang="en-GB" sz="2900" dirty="0">
                <a:solidFill>
                  <a:schemeClr val="dk1"/>
                </a:solidFill>
                <a:highlight>
                  <a:srgbClr val="FFFFFF"/>
                </a:highlight>
                <a:latin typeface="Gill Sans Nova" panose="020B0602020104020203" pitchFamily="34" charset="0"/>
                <a:ea typeface="Avenir"/>
                <a:cs typeface="Avenir"/>
                <a:sym typeface="Avenir"/>
              </a:rPr>
              <a:t>Type your work email address and click SIGN IN.</a:t>
            </a:r>
            <a:endParaRPr lang="en-GB" dirty="0">
              <a:highlight>
                <a:srgbClr val="FFFFFF"/>
              </a:highlight>
              <a:ea typeface="Avenir"/>
              <a:cs typeface="Avenir"/>
            </a:endParaRPr>
          </a:p>
          <a:p>
            <a:pPr marL="152400" lvl="0" indent="0" algn="l" rtl="0">
              <a:lnSpc>
                <a:spcPct val="115000"/>
              </a:lnSpc>
              <a:spcBef>
                <a:spcPts val="0"/>
              </a:spcBef>
              <a:spcAft>
                <a:spcPts val="0"/>
              </a:spcAft>
              <a:buClr>
                <a:schemeClr val="dk1"/>
              </a:buClr>
              <a:buSzPct val="81081"/>
              <a:buNone/>
            </a:pPr>
            <a:endParaRPr sz="2900" dirty="0">
              <a:solidFill>
                <a:schemeClr val="dk1"/>
              </a:solidFill>
              <a:highlight>
                <a:srgbClr val="FFFFFF"/>
              </a:highlight>
              <a:latin typeface="Gill Sans Nova" panose="020B0602020104020203" pitchFamily="34" charset="0"/>
              <a:ea typeface="Avenir"/>
              <a:cs typeface="Avenir"/>
              <a:sym typeface="Avenir"/>
            </a:endParaRPr>
          </a:p>
          <a:p>
            <a:pPr marL="0" lvl="0" indent="0" algn="l" rtl="0">
              <a:lnSpc>
                <a:spcPct val="115000"/>
              </a:lnSpc>
              <a:spcBef>
                <a:spcPts val="0"/>
              </a:spcBef>
              <a:spcAft>
                <a:spcPts val="0"/>
              </a:spcAft>
              <a:buClr>
                <a:schemeClr val="dk1"/>
              </a:buClr>
              <a:buSzPct val="74324"/>
              <a:buNone/>
            </a:pPr>
            <a:r>
              <a:rPr lang="en-GB" sz="2900" b="1" dirty="0">
                <a:solidFill>
                  <a:schemeClr val="dk1"/>
                </a:solidFill>
                <a:latin typeface="Gill Sans Nova" panose="020B0602020104020203" pitchFamily="34" charset="0"/>
                <a:ea typeface="Avenir"/>
                <a:cs typeface="Avenir"/>
                <a:sym typeface="Avenir"/>
              </a:rPr>
              <a:t>Usage scenario: Creating empathy maps with MURAL</a:t>
            </a:r>
            <a:endParaRPr dirty="0"/>
          </a:p>
          <a:p>
            <a:pPr marL="0" lvl="0" indent="0" algn="l" rtl="0">
              <a:lnSpc>
                <a:spcPct val="115000"/>
              </a:lnSpc>
              <a:spcBef>
                <a:spcPts val="0"/>
              </a:spcBef>
              <a:spcAft>
                <a:spcPts val="0"/>
              </a:spcAft>
              <a:buClr>
                <a:schemeClr val="dk1"/>
              </a:buClr>
              <a:buSzPct val="74324"/>
              <a:buNone/>
            </a:pPr>
            <a:r>
              <a:rPr lang="en-GB" sz="2900" dirty="0">
                <a:solidFill>
                  <a:schemeClr val="dk1"/>
                </a:solidFill>
                <a:highlight>
                  <a:srgbClr val="FFFFFF"/>
                </a:highlight>
                <a:latin typeface="Gill Sans Nova" panose="020B0602020104020203" pitchFamily="34" charset="0"/>
                <a:ea typeface="Avenir"/>
                <a:cs typeface="Avenir"/>
                <a:sym typeface="Avenir"/>
              </a:rPr>
              <a:t>An empathy map can help you better understand a representative user of the application that you're building. If you're part of a geographically distributed team, collaborating with your team to create an empathy map can be difficult. </a:t>
            </a:r>
            <a:endParaRPr sz="2900" dirty="0"/>
          </a:p>
          <a:p>
            <a:pPr marL="0" lvl="0" indent="0" algn="l" rtl="0">
              <a:lnSpc>
                <a:spcPct val="115000"/>
              </a:lnSpc>
              <a:spcBef>
                <a:spcPts val="0"/>
              </a:spcBef>
              <a:spcAft>
                <a:spcPts val="0"/>
              </a:spcAft>
              <a:buClr>
                <a:schemeClr val="dk1"/>
              </a:buClr>
              <a:buSzPct val="74324"/>
              <a:buNone/>
            </a:pPr>
            <a:r>
              <a:rPr lang="en-GB" sz="2900" dirty="0">
                <a:solidFill>
                  <a:schemeClr val="dk1"/>
                </a:solidFill>
                <a:highlight>
                  <a:srgbClr val="FFFFFF"/>
                </a:highlight>
                <a:latin typeface="Gill Sans Nova" panose="020B0602020104020203" pitchFamily="34" charset="0"/>
                <a:ea typeface="Avenir"/>
                <a:cs typeface="Avenir"/>
                <a:sym typeface="Avenir"/>
              </a:rPr>
              <a:t>This scenario shows how a team, whether it is distributed or co-located, can use MURAL to create an empathy map.</a:t>
            </a:r>
            <a:endParaRPr dirty="0"/>
          </a:p>
          <a:p>
            <a:pPr marL="457200" lvl="0" indent="-304800" algn="l" rtl="0">
              <a:lnSpc>
                <a:spcPct val="115000"/>
              </a:lnSpc>
              <a:spcBef>
                <a:spcPts val="0"/>
              </a:spcBef>
              <a:spcAft>
                <a:spcPts val="0"/>
              </a:spcAft>
              <a:buClr>
                <a:schemeClr val="dk1"/>
              </a:buClr>
              <a:buSzPct val="81081"/>
              <a:buAutoNum type="arabicPeriod"/>
            </a:pPr>
            <a:r>
              <a:rPr lang="en-GB" sz="2900" dirty="0">
                <a:solidFill>
                  <a:schemeClr val="dk1"/>
                </a:solidFill>
                <a:highlight>
                  <a:srgbClr val="FFFFFF"/>
                </a:highlight>
                <a:latin typeface="Gill Sans Nova" panose="020B0602020104020203" pitchFamily="34" charset="0"/>
                <a:ea typeface="Avenir"/>
                <a:cs typeface="Avenir"/>
                <a:sym typeface="Avenir"/>
              </a:rPr>
              <a:t>Create a mural by clicking Create new mural.</a:t>
            </a:r>
            <a:endParaRPr dirty="0"/>
          </a:p>
          <a:p>
            <a:pPr marL="457200" lvl="0" indent="-304800" algn="l" rtl="0">
              <a:lnSpc>
                <a:spcPct val="115000"/>
              </a:lnSpc>
              <a:spcBef>
                <a:spcPts val="0"/>
              </a:spcBef>
              <a:spcAft>
                <a:spcPts val="0"/>
              </a:spcAft>
              <a:buClr>
                <a:schemeClr val="dk1"/>
              </a:buClr>
              <a:buSzPct val="81081"/>
              <a:buAutoNum type="arabicPeriod"/>
            </a:pPr>
            <a:r>
              <a:rPr lang="en-GB" sz="2900" dirty="0">
                <a:solidFill>
                  <a:schemeClr val="dk1"/>
                </a:solidFill>
                <a:highlight>
                  <a:srgbClr val="FFFFFF"/>
                </a:highlight>
                <a:latin typeface="Gill Sans Nova" panose="020B0602020104020203" pitchFamily="34" charset="0"/>
                <a:ea typeface="Avenir"/>
                <a:cs typeface="Avenir"/>
                <a:sym typeface="Avenir"/>
              </a:rPr>
              <a:t>In the CREATE MURAL window, specify a name and purpose for the mural and click CREATE MURAL.</a:t>
            </a:r>
            <a:endParaRPr dirty="0"/>
          </a:p>
          <a:p>
            <a:pPr marL="457200" lvl="0" indent="-304800" algn="l" rtl="0">
              <a:lnSpc>
                <a:spcPct val="115000"/>
              </a:lnSpc>
              <a:spcBef>
                <a:spcPts val="0"/>
              </a:spcBef>
              <a:spcAft>
                <a:spcPts val="0"/>
              </a:spcAft>
              <a:buClr>
                <a:schemeClr val="dk1"/>
              </a:buClr>
              <a:buSzPct val="81081"/>
              <a:buAutoNum type="arabicPeriod"/>
            </a:pPr>
            <a:r>
              <a:rPr lang="en-GB" sz="2900" dirty="0">
                <a:solidFill>
                  <a:schemeClr val="dk1"/>
                </a:solidFill>
                <a:highlight>
                  <a:srgbClr val="FFFFFF"/>
                </a:highlight>
                <a:latin typeface="Gill Sans Nova" panose="020B0602020104020203" pitchFamily="34" charset="0"/>
                <a:ea typeface="Avenir"/>
                <a:cs typeface="Avenir"/>
                <a:sym typeface="Avenir"/>
              </a:rPr>
              <a:t>In the SHARE window, share the mural with your team and then click DONE.</a:t>
            </a:r>
            <a:br>
              <a:rPr lang="en-GB" sz="2900" dirty="0">
                <a:solidFill>
                  <a:schemeClr val="dk1"/>
                </a:solidFill>
                <a:highlight>
                  <a:srgbClr val="FFFFFF"/>
                </a:highlight>
                <a:latin typeface="Gill Sans Nova" panose="020B0602020104020203" pitchFamily="34" charset="0"/>
                <a:ea typeface="Avenir"/>
                <a:cs typeface="Avenir"/>
                <a:sym typeface="Avenir"/>
              </a:rPr>
            </a:br>
            <a:r>
              <a:rPr lang="en-GB" sz="2900" dirty="0">
                <a:solidFill>
                  <a:schemeClr val="dk1"/>
                </a:solidFill>
                <a:highlight>
                  <a:srgbClr val="FFFFFF"/>
                </a:highlight>
                <a:latin typeface="Gill Sans Nova" panose="020B0602020104020203" pitchFamily="34" charset="0"/>
                <a:ea typeface="Avenir"/>
                <a:cs typeface="Avenir"/>
                <a:sym typeface="Avenir"/>
              </a:rPr>
              <a:t>From the toolbar, you and your team members can add text, shapes, icons, frameworks, images, and files to the mural.</a:t>
            </a:r>
            <a:endParaRPr dirty="0"/>
          </a:p>
          <a:p>
            <a:pPr marL="0" lvl="0" indent="0" algn="l" rtl="0">
              <a:lnSpc>
                <a:spcPct val="90000"/>
              </a:lnSpc>
              <a:spcBef>
                <a:spcPts val="1000"/>
              </a:spcBef>
              <a:spcAft>
                <a:spcPts val="0"/>
              </a:spcAft>
              <a:buClr>
                <a:schemeClr val="dk1"/>
              </a:buClr>
              <a:buSzPct val="100000"/>
              <a:buNone/>
            </a:pPr>
            <a:endParaRPr dirty="0"/>
          </a:p>
        </p:txBody>
      </p:sp>
      <p:pic>
        <p:nvPicPr>
          <p:cNvPr id="294" name="Google Shape;294;p25"/>
          <p:cNvPicPr preferRelativeResize="0"/>
          <p:nvPr/>
        </p:nvPicPr>
        <p:blipFill rotWithShape="1">
          <a:blip r:embed="rId4">
            <a:alphaModFix/>
          </a:blip>
          <a:srcRect/>
          <a:stretch/>
        </p:blipFill>
        <p:spPr>
          <a:xfrm>
            <a:off x="11353800" y="714521"/>
            <a:ext cx="585382"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6"/>
          <p:cNvPicPr preferRelativeResize="0"/>
          <p:nvPr/>
        </p:nvPicPr>
        <p:blipFill rotWithShape="1">
          <a:blip r:embed="rId3">
            <a:alphaModFix/>
          </a:blip>
          <a:srcRect/>
          <a:stretch/>
        </p:blipFill>
        <p:spPr>
          <a:xfrm>
            <a:off x="2782462" y="2175849"/>
            <a:ext cx="6627075" cy="25063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7"/>
          <p:cNvSpPr txBox="1">
            <a:spLocks noGrp="1"/>
          </p:cNvSpPr>
          <p:nvPr>
            <p:ph type="title"/>
          </p:nvPr>
        </p:nvSpPr>
        <p:spPr>
          <a:xfrm>
            <a:off x="838199" y="373459"/>
            <a:ext cx="1119338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JOIN GATHER TOWN (as participant)</a:t>
            </a:r>
            <a:endParaRPr dirty="0"/>
          </a:p>
        </p:txBody>
      </p:sp>
      <p:sp>
        <p:nvSpPr>
          <p:cNvPr id="305" name="Google Shape;305;p27"/>
          <p:cNvSpPr txBox="1">
            <a:spLocks noGrp="1"/>
          </p:cNvSpPr>
          <p:nvPr>
            <p:ph type="body" idx="1"/>
          </p:nvPr>
        </p:nvSpPr>
        <p:spPr>
          <a:xfrm>
            <a:off x="838199" y="1588699"/>
            <a:ext cx="4842753" cy="4351338"/>
          </a:xfrm>
          <a:prstGeom prst="rect">
            <a:avLst/>
          </a:prstGeom>
          <a:noFill/>
          <a:ln>
            <a:noFill/>
          </a:ln>
        </p:spPr>
        <p:txBody>
          <a:bodyPr spcFirstLastPara="1" wrap="square" lIns="91425" tIns="45700" rIns="91425" bIns="45700" anchor="t" anchorCtr="0">
            <a:normAutofit fontScale="62500" lnSpcReduction="20000"/>
          </a:bodyPr>
          <a:lstStyle/>
          <a:p>
            <a:pPr marL="261575" lvl="0" indent="0" algn="l" rtl="0">
              <a:lnSpc>
                <a:spcPct val="115000"/>
              </a:lnSpc>
              <a:spcBef>
                <a:spcPts val="0"/>
              </a:spcBef>
              <a:spcAft>
                <a:spcPts val="0"/>
              </a:spcAft>
              <a:buClr>
                <a:schemeClr val="dk1"/>
              </a:buClr>
              <a:buSzPct val="80000"/>
              <a:buNone/>
            </a:pPr>
            <a:r>
              <a:rPr lang="en-GB" dirty="0">
                <a:solidFill>
                  <a:schemeClr val="dk1"/>
                </a:solidFill>
                <a:latin typeface="Gill Sans Nova" panose="020B0602020104020203" pitchFamily="34" charset="0"/>
                <a:ea typeface="Avenir"/>
                <a:cs typeface="Avenir"/>
                <a:sym typeface="Avenir"/>
              </a:rPr>
              <a:t>1. To join Gather Town, click on the link provided.</a:t>
            </a:r>
            <a:endParaRPr dirty="0"/>
          </a:p>
          <a:p>
            <a:pPr marL="261575" lvl="0" indent="0" algn="l" rtl="0">
              <a:lnSpc>
                <a:spcPct val="115000"/>
              </a:lnSpc>
              <a:spcBef>
                <a:spcPts val="0"/>
              </a:spcBef>
              <a:spcAft>
                <a:spcPts val="0"/>
              </a:spcAft>
              <a:buClr>
                <a:schemeClr val="dk1"/>
              </a:buClr>
              <a:buSzPct val="80000"/>
              <a:buNone/>
            </a:pPr>
            <a:endParaRPr dirty="0">
              <a:solidFill>
                <a:schemeClr val="dk1"/>
              </a:solidFill>
              <a:latin typeface="Gill Sans Nova" panose="020B0602020104020203" pitchFamily="34" charset="0"/>
              <a:ea typeface="Avenir"/>
              <a:cs typeface="Avenir"/>
              <a:sym typeface="Avenir"/>
            </a:endParaRPr>
          </a:p>
          <a:p>
            <a:pPr marL="261575" lvl="0" indent="0" algn="l" rtl="0">
              <a:lnSpc>
                <a:spcPct val="115000"/>
              </a:lnSpc>
              <a:spcBef>
                <a:spcPts val="0"/>
              </a:spcBef>
              <a:spcAft>
                <a:spcPts val="0"/>
              </a:spcAft>
              <a:buClr>
                <a:schemeClr val="dk1"/>
              </a:buClr>
              <a:buSzPct val="80000"/>
              <a:buNone/>
            </a:pPr>
            <a:r>
              <a:rPr lang="en-GB" dirty="0">
                <a:solidFill>
                  <a:schemeClr val="dk1"/>
                </a:solidFill>
                <a:latin typeface="Gill Sans Nova" panose="020B0602020104020203" pitchFamily="34" charset="0"/>
                <a:ea typeface="Avenir"/>
                <a:cs typeface="Avenir"/>
                <a:sym typeface="Avenir"/>
              </a:rPr>
              <a:t>2. Enter your name and setup your avatar as you like. You can choose your hair, clothing, skin tone however you please. Just click the arrow on avatar or clothing. After you’re done, click next.</a:t>
            </a:r>
            <a:endParaRPr dirty="0"/>
          </a:p>
          <a:p>
            <a:pPr marL="360000" lvl="0" indent="-9525" algn="l" rtl="0">
              <a:lnSpc>
                <a:spcPct val="115000"/>
              </a:lnSpc>
              <a:spcBef>
                <a:spcPts val="0"/>
              </a:spcBef>
              <a:spcAft>
                <a:spcPts val="0"/>
              </a:spcAft>
              <a:buClr>
                <a:schemeClr val="dk1"/>
              </a:buClr>
              <a:buSzPct val="80000"/>
              <a:buNone/>
            </a:pPr>
            <a:endParaRPr dirty="0">
              <a:solidFill>
                <a:schemeClr val="dk1"/>
              </a:solidFill>
              <a:latin typeface="Gill Sans Nova" panose="020B0602020104020203" pitchFamily="34" charset="0"/>
              <a:ea typeface="Avenir"/>
              <a:cs typeface="Avenir"/>
              <a:sym typeface="Avenir"/>
            </a:endParaRPr>
          </a:p>
          <a:p>
            <a:pPr marL="261575" lvl="0" indent="0" algn="l" rtl="0">
              <a:lnSpc>
                <a:spcPct val="115000"/>
              </a:lnSpc>
              <a:spcBef>
                <a:spcPts val="0"/>
              </a:spcBef>
              <a:spcAft>
                <a:spcPts val="0"/>
              </a:spcAft>
              <a:buClr>
                <a:schemeClr val="dk1"/>
              </a:buClr>
              <a:buSzPct val="80000"/>
              <a:buNone/>
            </a:pPr>
            <a:r>
              <a:rPr lang="en-GB" dirty="0">
                <a:solidFill>
                  <a:schemeClr val="dk1"/>
                </a:solidFill>
                <a:latin typeface="Gill Sans Nova" panose="020B0602020104020203" pitchFamily="34" charset="0"/>
                <a:ea typeface="Avenir"/>
                <a:cs typeface="Avenir"/>
                <a:sym typeface="Avenir"/>
              </a:rPr>
              <a:t>3. Make sure to allow Gather Town to access your microphone &amp; camera. Turn on/off your camera and microphone by clicking the camera &amp; microphone icon. When you’re ready, click join the gathering.</a:t>
            </a:r>
            <a:endParaRPr dirty="0"/>
          </a:p>
          <a:p>
            <a:pPr marL="228600" lvl="0" indent="-117475" algn="l" rtl="0">
              <a:lnSpc>
                <a:spcPct val="90000"/>
              </a:lnSpc>
              <a:spcBef>
                <a:spcPts val="1000"/>
              </a:spcBef>
              <a:spcAft>
                <a:spcPts val="0"/>
              </a:spcAft>
              <a:buClr>
                <a:schemeClr val="dk1"/>
              </a:buClr>
              <a:buSzPct val="100000"/>
              <a:buNone/>
            </a:pPr>
            <a:endParaRPr dirty="0"/>
          </a:p>
        </p:txBody>
      </p:sp>
      <p:pic>
        <p:nvPicPr>
          <p:cNvPr id="306" name="Google Shape;306;p27"/>
          <p:cNvPicPr preferRelativeResize="0"/>
          <p:nvPr/>
        </p:nvPicPr>
        <p:blipFill rotWithShape="1">
          <a:blip r:embed="rId3">
            <a:alphaModFix/>
          </a:blip>
          <a:srcRect l="35890" t="43108" r="26201" b="39665"/>
          <a:stretch/>
        </p:blipFill>
        <p:spPr>
          <a:xfrm>
            <a:off x="6511050" y="1409565"/>
            <a:ext cx="5102235" cy="1504697"/>
          </a:xfrm>
          <a:prstGeom prst="rect">
            <a:avLst/>
          </a:prstGeom>
          <a:noFill/>
          <a:ln w="9525" cap="flat" cmpd="sng">
            <a:solidFill>
              <a:schemeClr val="dk2"/>
            </a:solidFill>
            <a:prstDash val="solid"/>
            <a:round/>
            <a:headEnd type="none" w="sm" len="sm"/>
            <a:tailEnd type="none" w="sm" len="sm"/>
          </a:ln>
        </p:spPr>
      </p:pic>
      <p:pic>
        <p:nvPicPr>
          <p:cNvPr id="307" name="Google Shape;307;p27"/>
          <p:cNvPicPr preferRelativeResize="0"/>
          <p:nvPr/>
        </p:nvPicPr>
        <p:blipFill rotWithShape="1">
          <a:blip r:embed="rId4">
            <a:alphaModFix/>
          </a:blip>
          <a:srcRect/>
          <a:stretch/>
        </p:blipFill>
        <p:spPr>
          <a:xfrm>
            <a:off x="6497516" y="3389683"/>
            <a:ext cx="2564651" cy="2184975"/>
          </a:xfrm>
          <a:prstGeom prst="rect">
            <a:avLst/>
          </a:prstGeom>
          <a:noFill/>
          <a:ln w="9525" cap="flat" cmpd="sng">
            <a:solidFill>
              <a:schemeClr val="dk2"/>
            </a:solidFill>
            <a:prstDash val="solid"/>
            <a:round/>
            <a:headEnd type="none" w="sm" len="sm"/>
            <a:tailEnd type="none" w="sm" len="sm"/>
          </a:ln>
        </p:spPr>
      </p:pic>
      <p:pic>
        <p:nvPicPr>
          <p:cNvPr id="308" name="Google Shape;308;p27"/>
          <p:cNvPicPr preferRelativeResize="0"/>
          <p:nvPr/>
        </p:nvPicPr>
        <p:blipFill rotWithShape="1">
          <a:blip r:embed="rId5">
            <a:alphaModFix/>
          </a:blip>
          <a:srcRect/>
          <a:stretch/>
        </p:blipFill>
        <p:spPr>
          <a:xfrm>
            <a:off x="9312988" y="3389683"/>
            <a:ext cx="2300297" cy="21849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8"/>
          <p:cNvSpPr txBox="1">
            <a:spLocks noGrp="1"/>
          </p:cNvSpPr>
          <p:nvPr>
            <p:ph type="title"/>
          </p:nvPr>
        </p:nvSpPr>
        <p:spPr>
          <a:xfrm>
            <a:off x="838199" y="373459"/>
            <a:ext cx="843814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USE GATHER TOWN</a:t>
            </a:r>
            <a:endParaRPr dirty="0"/>
          </a:p>
        </p:txBody>
      </p:sp>
      <p:sp>
        <p:nvSpPr>
          <p:cNvPr id="314" name="Google Shape;314;p28"/>
          <p:cNvSpPr txBox="1">
            <a:spLocks noGrp="1"/>
          </p:cNvSpPr>
          <p:nvPr>
            <p:ph type="body" idx="1"/>
          </p:nvPr>
        </p:nvSpPr>
        <p:spPr>
          <a:xfrm>
            <a:off x="838200" y="1403035"/>
            <a:ext cx="5257800" cy="4351338"/>
          </a:xfrm>
          <a:prstGeom prst="rect">
            <a:avLst/>
          </a:prstGeom>
          <a:noFill/>
          <a:ln>
            <a:noFill/>
          </a:ln>
        </p:spPr>
        <p:txBody>
          <a:bodyPr spcFirstLastPara="1" wrap="square" lIns="91425" tIns="45700" rIns="91425" bIns="45700" anchor="t" anchorCtr="0">
            <a:normAutofit fontScale="77500" lnSpcReduction="20000"/>
          </a:bodyPr>
          <a:lstStyle/>
          <a:p>
            <a:pPr marL="514350" lvl="0" indent="-514350" algn="l" rtl="0">
              <a:lnSpc>
                <a:spcPct val="90000"/>
              </a:lnSpc>
              <a:spcBef>
                <a:spcPts val="0"/>
              </a:spcBef>
              <a:spcAft>
                <a:spcPts val="0"/>
              </a:spcAft>
              <a:buClr>
                <a:schemeClr val="dk1"/>
              </a:buClr>
              <a:buSzPct val="100000"/>
              <a:buAutoNum type="arabicPeriod"/>
            </a:pPr>
            <a:r>
              <a:rPr lang="en-GB" dirty="0">
                <a:solidFill>
                  <a:schemeClr val="dk1"/>
                </a:solidFill>
                <a:latin typeface="Gill Sans Nova" panose="020B0602020104020203" pitchFamily="34" charset="0"/>
                <a:ea typeface="Avenir"/>
                <a:cs typeface="Avenir"/>
                <a:sym typeface="Avenir"/>
              </a:rPr>
              <a:t>Use the arrow key on your laptop to move around. To talk to your friend, simply approach them and make sure you turn on your microphone so they can hear you. </a:t>
            </a:r>
            <a:endParaRPr dirty="0"/>
          </a:p>
          <a:p>
            <a:pPr marL="514350" lvl="0" indent="-514350" algn="l" rtl="0">
              <a:lnSpc>
                <a:spcPct val="90000"/>
              </a:lnSpc>
              <a:spcBef>
                <a:spcPts val="1000"/>
              </a:spcBef>
              <a:spcAft>
                <a:spcPts val="0"/>
              </a:spcAft>
              <a:buClr>
                <a:schemeClr val="dk1"/>
              </a:buClr>
              <a:buSzPct val="100000"/>
              <a:buFont typeface="Arial"/>
              <a:buAutoNum type="arabicPeriod"/>
            </a:pPr>
            <a:r>
              <a:rPr lang="en-GB" dirty="0">
                <a:solidFill>
                  <a:schemeClr val="dk1"/>
                </a:solidFill>
                <a:latin typeface="Gill Sans Nova" panose="020B0602020104020203" pitchFamily="34" charset="0"/>
                <a:ea typeface="Avenir"/>
                <a:cs typeface="Avenir"/>
                <a:sym typeface="Avenir"/>
              </a:rPr>
              <a:t>When you’re talking to lots of people, click the full screen button on the top right of your screen to see your friends all at the same time.</a:t>
            </a:r>
            <a:endParaRPr dirty="0"/>
          </a:p>
          <a:p>
            <a:pPr marL="514350" lvl="0" indent="-514350" algn="l" rtl="0">
              <a:lnSpc>
                <a:spcPct val="90000"/>
              </a:lnSpc>
              <a:spcBef>
                <a:spcPts val="1000"/>
              </a:spcBef>
              <a:spcAft>
                <a:spcPts val="0"/>
              </a:spcAft>
              <a:buClr>
                <a:schemeClr val="dk1"/>
              </a:buClr>
              <a:buSzPct val="100000"/>
              <a:buAutoNum type="arabicPeriod"/>
            </a:pPr>
            <a:r>
              <a:rPr lang="en-GB" dirty="0">
                <a:solidFill>
                  <a:schemeClr val="dk1"/>
                </a:solidFill>
                <a:latin typeface="Gill Sans Nova" panose="020B0602020104020203" pitchFamily="34" charset="0"/>
                <a:ea typeface="Avenir"/>
                <a:cs typeface="Avenir"/>
                <a:sym typeface="Avenir"/>
              </a:rPr>
              <a:t>You can always turn on/off your microphone/camera when you’re in Gather Town. Click the microphone icon to mute/unmute, click the camera icon to turn on/off your camera.</a:t>
            </a:r>
            <a:endParaRPr dirty="0">
              <a:solidFill>
                <a:schemeClr val="dk1"/>
              </a:solidFill>
              <a:latin typeface="Gill Sans Nova" panose="020B0602020104020203" pitchFamily="34" charset="0"/>
              <a:ea typeface="Avenir"/>
              <a:cs typeface="Avenir"/>
              <a:sym typeface="Avenir"/>
            </a:endParaRPr>
          </a:p>
          <a:p>
            <a:pPr marL="0" lvl="0" indent="0" algn="l" rtl="0">
              <a:lnSpc>
                <a:spcPct val="90000"/>
              </a:lnSpc>
              <a:spcBef>
                <a:spcPts val="1000"/>
              </a:spcBef>
              <a:spcAft>
                <a:spcPts val="0"/>
              </a:spcAft>
              <a:buClr>
                <a:schemeClr val="dk1"/>
              </a:buClr>
              <a:buSzPct val="100000"/>
              <a:buNone/>
            </a:pPr>
            <a:endParaRPr dirty="0"/>
          </a:p>
        </p:txBody>
      </p:sp>
      <p:pic>
        <p:nvPicPr>
          <p:cNvPr id="315" name="Google Shape;315;p28"/>
          <p:cNvPicPr preferRelativeResize="0"/>
          <p:nvPr/>
        </p:nvPicPr>
        <p:blipFill rotWithShape="1">
          <a:blip r:embed="rId3">
            <a:alphaModFix/>
          </a:blip>
          <a:srcRect/>
          <a:stretch/>
        </p:blipFill>
        <p:spPr>
          <a:xfrm>
            <a:off x="8016536" y="1403035"/>
            <a:ext cx="3170625" cy="1981625"/>
          </a:xfrm>
          <a:prstGeom prst="rect">
            <a:avLst/>
          </a:prstGeom>
          <a:noFill/>
          <a:ln w="9525" cap="flat" cmpd="sng">
            <a:solidFill>
              <a:schemeClr val="dk2"/>
            </a:solidFill>
            <a:prstDash val="solid"/>
            <a:round/>
            <a:headEnd type="none" w="sm" len="sm"/>
            <a:tailEnd type="none" w="sm" len="sm"/>
          </a:ln>
        </p:spPr>
      </p:pic>
      <p:pic>
        <p:nvPicPr>
          <p:cNvPr id="316" name="Google Shape;316;p28"/>
          <p:cNvPicPr preferRelativeResize="0"/>
          <p:nvPr/>
        </p:nvPicPr>
        <p:blipFill rotWithShape="1">
          <a:blip r:embed="rId4">
            <a:alphaModFix/>
          </a:blip>
          <a:srcRect b="8850"/>
          <a:stretch/>
        </p:blipFill>
        <p:spPr>
          <a:xfrm>
            <a:off x="6430505" y="2393847"/>
            <a:ext cx="963900" cy="670050"/>
          </a:xfrm>
          <a:prstGeom prst="rect">
            <a:avLst/>
          </a:prstGeom>
          <a:noFill/>
          <a:ln>
            <a:noFill/>
          </a:ln>
        </p:spPr>
      </p:pic>
      <p:pic>
        <p:nvPicPr>
          <p:cNvPr id="317" name="Google Shape;317;p28"/>
          <p:cNvPicPr preferRelativeResize="0"/>
          <p:nvPr/>
        </p:nvPicPr>
        <p:blipFill rotWithShape="1">
          <a:blip r:embed="rId5">
            <a:alphaModFix/>
          </a:blip>
          <a:srcRect/>
          <a:stretch/>
        </p:blipFill>
        <p:spPr>
          <a:xfrm>
            <a:off x="8311160" y="3944873"/>
            <a:ext cx="2581375" cy="18095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9"/>
          <p:cNvSpPr txBox="1">
            <a:spLocks noGrp="1"/>
          </p:cNvSpPr>
          <p:nvPr>
            <p:ph type="title"/>
          </p:nvPr>
        </p:nvSpPr>
        <p:spPr>
          <a:xfrm>
            <a:off x="838200" y="373459"/>
            <a:ext cx="84140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USE GATHER TOWN</a:t>
            </a:r>
            <a:endParaRPr dirty="0"/>
          </a:p>
        </p:txBody>
      </p:sp>
      <p:sp>
        <p:nvSpPr>
          <p:cNvPr id="323" name="Google Shape;323;p29"/>
          <p:cNvSpPr txBox="1">
            <a:spLocks noGrp="1"/>
          </p:cNvSpPr>
          <p:nvPr>
            <p:ph type="body" idx="1"/>
          </p:nvPr>
        </p:nvSpPr>
        <p:spPr>
          <a:xfrm>
            <a:off x="838200" y="1792141"/>
            <a:ext cx="5257800" cy="373317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0"/>
              </a:spcBef>
              <a:spcAft>
                <a:spcPts val="0"/>
              </a:spcAft>
              <a:buClr>
                <a:schemeClr val="dk1"/>
              </a:buClr>
              <a:buSzPct val="91836"/>
              <a:buNone/>
            </a:pPr>
            <a:r>
              <a:rPr lang="en-GB" dirty="0">
                <a:solidFill>
                  <a:schemeClr val="dk1"/>
                </a:solidFill>
                <a:latin typeface="Gill Sans Nova" panose="020B0602020104020203" pitchFamily="34" charset="0"/>
                <a:ea typeface="Avenir"/>
                <a:cs typeface="Avenir"/>
                <a:sym typeface="Avenir"/>
              </a:rPr>
              <a:t>4. On the side panel, you can chat with your friends.</a:t>
            </a:r>
            <a:endParaRPr dirty="0"/>
          </a:p>
          <a:p>
            <a:pPr marL="0" lvl="0" indent="0" algn="l" rtl="0">
              <a:lnSpc>
                <a:spcPct val="115000"/>
              </a:lnSpc>
              <a:spcBef>
                <a:spcPts val="0"/>
              </a:spcBef>
              <a:spcAft>
                <a:spcPts val="0"/>
              </a:spcAft>
              <a:buClr>
                <a:schemeClr val="dk1"/>
              </a:buClr>
              <a:buSzPct val="91836"/>
              <a:buNone/>
            </a:pPr>
            <a:endParaRPr dirty="0"/>
          </a:p>
          <a:p>
            <a:pPr marL="0" lvl="0" indent="0" algn="l" rtl="0">
              <a:lnSpc>
                <a:spcPct val="115000"/>
              </a:lnSpc>
              <a:spcBef>
                <a:spcPts val="0"/>
              </a:spcBef>
              <a:spcAft>
                <a:spcPts val="0"/>
              </a:spcAft>
              <a:buClr>
                <a:schemeClr val="dk1"/>
              </a:buClr>
              <a:buSzPct val="91836"/>
              <a:buNone/>
            </a:pPr>
            <a:r>
              <a:rPr lang="en-GB" dirty="0">
                <a:solidFill>
                  <a:schemeClr val="dk1"/>
                </a:solidFill>
                <a:latin typeface="Gill Sans Nova" panose="020B0602020104020203" pitchFamily="34" charset="0"/>
                <a:ea typeface="Avenir"/>
                <a:cs typeface="Avenir"/>
                <a:sym typeface="Avenir"/>
              </a:rPr>
              <a:t>-To send a message to people 	nearby, click ‘Nearby’ option and 	send your message. </a:t>
            </a:r>
            <a:endParaRPr dirty="0"/>
          </a:p>
          <a:p>
            <a:pPr marL="0" lvl="0" indent="0" algn="l" rtl="0">
              <a:lnSpc>
                <a:spcPct val="115000"/>
              </a:lnSpc>
              <a:spcBef>
                <a:spcPts val="1200"/>
              </a:spcBef>
              <a:spcAft>
                <a:spcPts val="0"/>
              </a:spcAft>
              <a:buClr>
                <a:schemeClr val="dk1"/>
              </a:buClr>
              <a:buSzPct val="91836"/>
              <a:buNone/>
            </a:pPr>
            <a:r>
              <a:rPr lang="en-GB" dirty="0">
                <a:solidFill>
                  <a:schemeClr val="dk1"/>
                </a:solidFill>
                <a:latin typeface="Gill Sans Nova" panose="020B0602020104020203" pitchFamily="34" charset="0"/>
                <a:ea typeface="Avenir"/>
                <a:cs typeface="Avenir"/>
                <a:sym typeface="Avenir"/>
              </a:rPr>
              <a:t>-To send a message to everyone, 	click ‘Everyone’ option then send 	the message. </a:t>
            </a:r>
            <a:endParaRPr dirty="0"/>
          </a:p>
          <a:p>
            <a:pPr marL="0" lvl="0" indent="0" algn="l" rtl="0">
              <a:lnSpc>
                <a:spcPct val="115000"/>
              </a:lnSpc>
              <a:spcBef>
                <a:spcPts val="1200"/>
              </a:spcBef>
              <a:spcAft>
                <a:spcPts val="0"/>
              </a:spcAft>
              <a:buClr>
                <a:schemeClr val="dk1"/>
              </a:buClr>
              <a:buSzPct val="91836"/>
              <a:buNone/>
            </a:pPr>
            <a:r>
              <a:rPr lang="en-GB" dirty="0">
                <a:solidFill>
                  <a:schemeClr val="dk1"/>
                </a:solidFill>
                <a:latin typeface="Gill Sans Nova" panose="020B0602020104020203" pitchFamily="34" charset="0"/>
                <a:ea typeface="Avenir"/>
                <a:cs typeface="Avenir"/>
                <a:sym typeface="Avenir"/>
              </a:rPr>
              <a:t>-To send a message to a specific person, click on their name and send the message.</a:t>
            </a:r>
            <a:endParaRPr dirty="0"/>
          </a:p>
          <a:p>
            <a:pPr marL="0" lvl="0" indent="0" algn="l" rtl="0">
              <a:lnSpc>
                <a:spcPct val="90000"/>
              </a:lnSpc>
              <a:spcBef>
                <a:spcPts val="2200"/>
              </a:spcBef>
              <a:spcAft>
                <a:spcPts val="0"/>
              </a:spcAft>
              <a:buClr>
                <a:schemeClr val="dk1"/>
              </a:buClr>
              <a:buSzPct val="100000"/>
              <a:buNone/>
            </a:pPr>
            <a:endParaRPr dirty="0"/>
          </a:p>
        </p:txBody>
      </p:sp>
      <p:pic>
        <p:nvPicPr>
          <p:cNvPr id="324" name="Google Shape;324;p29"/>
          <p:cNvPicPr preferRelativeResize="0"/>
          <p:nvPr/>
        </p:nvPicPr>
        <p:blipFill rotWithShape="1">
          <a:blip r:embed="rId3">
            <a:alphaModFix/>
          </a:blip>
          <a:srcRect/>
          <a:stretch/>
        </p:blipFill>
        <p:spPr>
          <a:xfrm>
            <a:off x="8055997" y="836581"/>
            <a:ext cx="3297803" cy="484437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3"/>
          <p:cNvPicPr preferRelativeResize="0"/>
          <p:nvPr/>
        </p:nvPicPr>
        <p:blipFill rotWithShape="1">
          <a:blip r:embed="rId3">
            <a:alphaModFix/>
          </a:blip>
          <a:srcRect/>
          <a:stretch/>
        </p:blipFill>
        <p:spPr>
          <a:xfrm>
            <a:off x="709235" y="3769860"/>
            <a:ext cx="6232424" cy="1757875"/>
          </a:xfrm>
          <a:prstGeom prst="rect">
            <a:avLst/>
          </a:prstGeom>
          <a:noFill/>
          <a:ln>
            <a:noFill/>
          </a:ln>
        </p:spPr>
      </p:pic>
      <p:sp>
        <p:nvSpPr>
          <p:cNvPr id="77" name="Google Shape;77;p3"/>
          <p:cNvSpPr txBox="1">
            <a:spLocks noGrp="1"/>
          </p:cNvSpPr>
          <p:nvPr>
            <p:ph type="title"/>
          </p:nvPr>
        </p:nvSpPr>
        <p:spPr>
          <a:xfrm>
            <a:off x="1" y="365125"/>
            <a:ext cx="1200393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99CC"/>
              </a:buClr>
              <a:buSzPct val="100000"/>
              <a:buFont typeface="Avenir"/>
              <a:buNone/>
            </a:pPr>
            <a:r>
              <a:rPr lang="en-GB" b="1" dirty="0">
                <a:solidFill>
                  <a:srgbClr val="0099CC"/>
                </a:solidFill>
                <a:ea typeface="Avenir"/>
                <a:cs typeface="Avenir"/>
                <a:sym typeface="Avenir"/>
              </a:rPr>
              <a:t>Participant Controls located in the lower portion of the Zoom screen:</a:t>
            </a:r>
            <a:br>
              <a:rPr lang="en-GB" b="1" dirty="0">
                <a:solidFill>
                  <a:srgbClr val="0099CC"/>
                </a:solidFill>
                <a:ea typeface="Avenir"/>
                <a:cs typeface="Avenir"/>
                <a:sym typeface="Avenir"/>
              </a:rPr>
            </a:br>
            <a:endParaRPr dirty="0"/>
          </a:p>
        </p:txBody>
      </p:sp>
      <p:pic>
        <p:nvPicPr>
          <p:cNvPr id="78" name="Google Shape;78;p3"/>
          <p:cNvPicPr preferRelativeResize="0"/>
          <p:nvPr/>
        </p:nvPicPr>
        <p:blipFill rotWithShape="1">
          <a:blip r:embed="rId4">
            <a:alphaModFix/>
          </a:blip>
          <a:srcRect/>
          <a:stretch/>
        </p:blipFill>
        <p:spPr>
          <a:xfrm>
            <a:off x="673112" y="1330265"/>
            <a:ext cx="10845775" cy="720845"/>
          </a:xfrm>
          <a:prstGeom prst="rect">
            <a:avLst/>
          </a:prstGeom>
          <a:noFill/>
          <a:ln>
            <a:noFill/>
          </a:ln>
        </p:spPr>
      </p:pic>
      <p:pic>
        <p:nvPicPr>
          <p:cNvPr id="79" name="Google Shape;79;p3"/>
          <p:cNvPicPr preferRelativeResize="0"/>
          <p:nvPr/>
        </p:nvPicPr>
        <p:blipFill rotWithShape="1">
          <a:blip r:embed="rId5">
            <a:alphaModFix/>
          </a:blip>
          <a:srcRect/>
          <a:stretch/>
        </p:blipFill>
        <p:spPr>
          <a:xfrm>
            <a:off x="673112" y="2178841"/>
            <a:ext cx="6304671" cy="1757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14"/>
          <p:cNvSpPr txBox="1"/>
          <p:nvPr/>
        </p:nvSpPr>
        <p:spPr>
          <a:xfrm>
            <a:off x="332301" y="3989325"/>
            <a:ext cx="42795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lt1"/>
                </a:solidFill>
                <a:latin typeface="Gill Sans Nova" panose="020B0602020104020203" pitchFamily="34" charset="0"/>
                <a:ea typeface="Avenir"/>
                <a:cs typeface="Avenir"/>
                <a:sym typeface="Avenir"/>
              </a:rPr>
              <a:t>Thank you!</a:t>
            </a:r>
            <a:endParaRPr sz="1800" b="0" i="0" u="none" strike="noStrike" cap="none" dirty="0">
              <a:solidFill>
                <a:srgbClr val="000000"/>
              </a:solidFill>
              <a:latin typeface="Gill Sans Nova" panose="020B0602020104020203" pitchFamily="34" charset="0"/>
              <a:ea typeface="Avenir"/>
              <a:cs typeface="Avenir"/>
              <a:sym typeface="Avenir"/>
            </a:endParaRPr>
          </a:p>
        </p:txBody>
      </p:sp>
      <p:sp>
        <p:nvSpPr>
          <p:cNvPr id="4" name="Google Shape;213;p14">
            <a:extLst>
              <a:ext uri="{FF2B5EF4-FFF2-40B4-BE49-F238E27FC236}">
                <a16:creationId xmlns:a16="http://schemas.microsoft.com/office/drawing/2014/main" id="{01CB0F04-B9E8-4E30-BCD9-C61B60966F4B}"/>
              </a:ext>
            </a:extLst>
          </p:cNvPr>
          <p:cNvSpPr txBox="1"/>
          <p:nvPr/>
        </p:nvSpPr>
        <p:spPr>
          <a:xfrm>
            <a:off x="6607206" y="3804659"/>
            <a:ext cx="39838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a:solidFill>
                  <a:schemeClr val="dk1"/>
                </a:solidFill>
                <a:latin typeface="DM Sans"/>
                <a:ea typeface="DM Sans"/>
                <a:cs typeface="DM Sans"/>
                <a:sym typeface="DM Sans"/>
              </a:rPr>
              <a:t>Insert photo within the green frame</a:t>
            </a:r>
            <a:endParaRPr sz="1800">
              <a:solidFill>
                <a:schemeClr val="dk1"/>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4"/>
          <p:cNvSpPr txBox="1">
            <a:spLocks noGrp="1"/>
          </p:cNvSpPr>
          <p:nvPr>
            <p:ph type="title"/>
          </p:nvPr>
        </p:nvSpPr>
        <p:spPr>
          <a:xfrm>
            <a:off x="839788" y="365125"/>
            <a:ext cx="731361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ea typeface="Avenir"/>
                <a:cs typeface="Avenir"/>
                <a:sym typeface="Avenir"/>
              </a:rPr>
              <a:t>HOW TO RAISE HAND</a:t>
            </a:r>
            <a:endParaRPr dirty="0"/>
          </a:p>
        </p:txBody>
      </p:sp>
      <p:sp>
        <p:nvSpPr>
          <p:cNvPr id="85" name="Google Shape;85;p4"/>
          <p:cNvSpPr txBox="1">
            <a:spLocks noGrp="1"/>
          </p:cNvSpPr>
          <p:nvPr>
            <p:ph type="body" idx="1"/>
          </p:nvPr>
        </p:nvSpPr>
        <p:spPr>
          <a:xfrm>
            <a:off x="839788" y="1236948"/>
            <a:ext cx="5814860" cy="4384103"/>
          </a:xfrm>
          <a:prstGeom prst="rect">
            <a:avLst/>
          </a:prstGeom>
          <a:noFill/>
          <a:ln>
            <a:noFill/>
          </a:ln>
        </p:spPr>
        <p:txBody>
          <a:bodyPr spcFirstLastPara="1" wrap="square" lIns="91425" tIns="91425" rIns="91425" bIns="91425" anchor="t" anchorCtr="0">
            <a:normAutofit lnSpcReduction="10000"/>
          </a:bodyPr>
          <a:lstStyle/>
          <a:p>
            <a:pPr marL="386715" lvl="0" indent="-228600" algn="l" rtl="0">
              <a:lnSpc>
                <a:spcPct val="188000"/>
              </a:lnSpc>
              <a:spcBef>
                <a:spcPts val="0"/>
              </a:spcBef>
              <a:spcAft>
                <a:spcPts val="0"/>
              </a:spcAft>
              <a:buClr>
                <a:schemeClr val="dk1"/>
              </a:buClr>
              <a:buSzPct val="92664"/>
              <a:buAutoNum type="arabicPeriod"/>
            </a:pPr>
            <a:r>
              <a:rPr lang="en-GB" sz="1400" b="0" dirty="0">
                <a:solidFill>
                  <a:schemeClr val="dk1"/>
                </a:solidFill>
                <a:highlight>
                  <a:srgbClr val="FFFFFF"/>
                </a:highlight>
                <a:latin typeface="Gill Sans Nova" panose="020B0602020104020203" pitchFamily="34" charset="0"/>
                <a:ea typeface="Avenir"/>
                <a:cs typeface="Avenir"/>
                <a:sym typeface="Avenir"/>
              </a:rPr>
              <a:t>Click on the “Reactions” section, at the bottom of your screen.</a:t>
            </a:r>
            <a:endParaRPr sz="2800" b="0" dirty="0">
              <a:latin typeface="Gill Sans Nova" panose="020B0602020104020203" pitchFamily="34" charset="0"/>
              <a:ea typeface="Avenir"/>
              <a:cs typeface="Avenir"/>
              <a:sym typeface="Avenir"/>
            </a:endParaRPr>
          </a:p>
          <a:p>
            <a:pPr marL="158115" lvl="0" indent="0" algn="l" rtl="0">
              <a:lnSpc>
                <a:spcPct val="188000"/>
              </a:lnSpc>
              <a:spcBef>
                <a:spcPts val="0"/>
              </a:spcBef>
              <a:spcAft>
                <a:spcPts val="0"/>
              </a:spcAft>
              <a:buClr>
                <a:schemeClr val="dk1"/>
              </a:buClr>
              <a:buSzPct val="108108"/>
              <a:buNone/>
            </a:pPr>
            <a:br>
              <a:rPr lang="en-GB" sz="1200" dirty="0">
                <a:solidFill>
                  <a:schemeClr val="dk1"/>
                </a:solidFill>
                <a:highlight>
                  <a:srgbClr val="FFFFFF"/>
                </a:highlight>
                <a:latin typeface="Gill Sans Nova" panose="020B0602020104020203" pitchFamily="34" charset="0"/>
                <a:ea typeface="Avenir"/>
                <a:cs typeface="Avenir"/>
                <a:sym typeface="Avenir"/>
              </a:rPr>
            </a:br>
            <a:endParaRPr sz="1200" dirty="0">
              <a:solidFill>
                <a:schemeClr val="dk1"/>
              </a:solidFill>
              <a:highlight>
                <a:srgbClr val="FFFFFF"/>
              </a:highlight>
              <a:latin typeface="Gill Sans Nova" panose="020B0602020104020203" pitchFamily="34" charset="0"/>
              <a:ea typeface="Avenir"/>
              <a:cs typeface="Avenir"/>
              <a:sym typeface="Avenir"/>
            </a:endParaRPr>
          </a:p>
          <a:p>
            <a:pPr marL="158115" lvl="0" indent="0" algn="l" rtl="0">
              <a:lnSpc>
                <a:spcPct val="188000"/>
              </a:lnSpc>
              <a:spcBef>
                <a:spcPts val="1500"/>
              </a:spcBef>
              <a:spcAft>
                <a:spcPts val="0"/>
              </a:spcAft>
              <a:buClr>
                <a:schemeClr val="dk1"/>
              </a:buClr>
              <a:buSzPct val="108108"/>
              <a:buNone/>
            </a:pPr>
            <a:endParaRPr sz="1200" dirty="0">
              <a:solidFill>
                <a:schemeClr val="dk1"/>
              </a:solidFill>
              <a:highlight>
                <a:srgbClr val="FFFFFF"/>
              </a:highlight>
              <a:latin typeface="Gill Sans Nova" panose="020B0602020104020203" pitchFamily="34" charset="0"/>
              <a:ea typeface="Avenir"/>
              <a:cs typeface="Avenir"/>
              <a:sym typeface="Avenir"/>
            </a:endParaRPr>
          </a:p>
          <a:p>
            <a:pPr marL="158115" lvl="0" indent="0" algn="l" rtl="0">
              <a:lnSpc>
                <a:spcPct val="188000"/>
              </a:lnSpc>
              <a:spcBef>
                <a:spcPts val="1500"/>
              </a:spcBef>
              <a:spcAft>
                <a:spcPts val="0"/>
              </a:spcAft>
              <a:buClr>
                <a:schemeClr val="dk1"/>
              </a:buClr>
              <a:buSzPct val="92664"/>
              <a:buNone/>
            </a:pPr>
            <a:r>
              <a:rPr lang="en-GB" sz="1400" b="0" dirty="0">
                <a:solidFill>
                  <a:schemeClr val="dk1"/>
                </a:solidFill>
                <a:highlight>
                  <a:srgbClr val="FFFFFF"/>
                </a:highlight>
                <a:latin typeface="Gill Sans Nova" panose="020B0602020104020203" pitchFamily="34" charset="0"/>
                <a:ea typeface="Avenir"/>
                <a:cs typeface="Avenir"/>
                <a:sym typeface="Avenir"/>
              </a:rPr>
              <a:t>2. Click on the small icon in the shape of a hand, </a:t>
            </a:r>
            <a:r>
              <a:rPr lang="en-GB" sz="1400" b="0" dirty="0" err="1">
                <a:solidFill>
                  <a:schemeClr val="dk1"/>
                </a:solidFill>
                <a:highlight>
                  <a:srgbClr val="FFFFFF"/>
                </a:highlight>
                <a:latin typeface="Gill Sans Nova" panose="020B0602020104020203" pitchFamily="34" charset="0"/>
                <a:ea typeface="Avenir"/>
                <a:cs typeface="Avenir"/>
                <a:sym typeface="Avenir"/>
              </a:rPr>
              <a:t>labeled</a:t>
            </a:r>
            <a:r>
              <a:rPr lang="en-GB" sz="1400" b="0" dirty="0">
                <a:solidFill>
                  <a:schemeClr val="dk1"/>
                </a:solidFill>
                <a:highlight>
                  <a:srgbClr val="FFFFFF"/>
                </a:highlight>
                <a:latin typeface="Gill Sans Nova" panose="020B0602020104020203" pitchFamily="34" charset="0"/>
                <a:ea typeface="Avenir"/>
                <a:cs typeface="Avenir"/>
                <a:sym typeface="Avenir"/>
              </a:rPr>
              <a:t> “Raise Hand”.</a:t>
            </a:r>
            <a:br>
              <a:rPr lang="en-GB" sz="1200" dirty="0">
                <a:solidFill>
                  <a:schemeClr val="dk1"/>
                </a:solidFill>
                <a:highlight>
                  <a:srgbClr val="FFFFFF"/>
                </a:highlight>
                <a:latin typeface="Gill Sans Nova" panose="020B0602020104020203" pitchFamily="34" charset="0"/>
                <a:ea typeface="Avenir"/>
                <a:cs typeface="Avenir"/>
                <a:sym typeface="Avenir"/>
              </a:rPr>
            </a:br>
            <a:endParaRPr sz="1200" dirty="0">
              <a:solidFill>
                <a:schemeClr val="dk1"/>
              </a:solidFill>
              <a:highlight>
                <a:srgbClr val="FFFFFF"/>
              </a:highlight>
              <a:latin typeface="Gill Sans Nova" panose="020B0602020104020203" pitchFamily="34" charset="0"/>
              <a:ea typeface="Avenir"/>
              <a:cs typeface="Avenir"/>
              <a:sym typeface="Avenir"/>
            </a:endParaRPr>
          </a:p>
          <a:p>
            <a:pPr marL="0" lvl="0" indent="0" algn="l" rtl="0">
              <a:lnSpc>
                <a:spcPct val="188000"/>
              </a:lnSpc>
              <a:spcBef>
                <a:spcPts val="1500"/>
              </a:spcBef>
              <a:spcAft>
                <a:spcPts val="0"/>
              </a:spcAft>
              <a:buClr>
                <a:schemeClr val="dk1"/>
              </a:buClr>
              <a:buSzPct val="162162"/>
              <a:buNone/>
            </a:pPr>
            <a:endParaRPr sz="1200" dirty="0">
              <a:solidFill>
                <a:schemeClr val="dk1"/>
              </a:solidFill>
              <a:highlight>
                <a:srgbClr val="FFFFFF"/>
              </a:highlight>
              <a:latin typeface="Gill Sans Nova" panose="020B0602020104020203" pitchFamily="34" charset="0"/>
              <a:ea typeface="Avenir"/>
              <a:cs typeface="Avenir"/>
              <a:sym typeface="Avenir"/>
            </a:endParaRPr>
          </a:p>
          <a:p>
            <a:pPr marL="0" lvl="0" indent="0" algn="l" rtl="0">
              <a:lnSpc>
                <a:spcPct val="188000"/>
              </a:lnSpc>
              <a:spcBef>
                <a:spcPts val="1500"/>
              </a:spcBef>
              <a:spcAft>
                <a:spcPts val="0"/>
              </a:spcAft>
              <a:buClr>
                <a:schemeClr val="dk1"/>
              </a:buClr>
              <a:buSzPct val="162162"/>
              <a:buNone/>
            </a:pPr>
            <a:endParaRPr sz="1200" dirty="0">
              <a:solidFill>
                <a:schemeClr val="dk1"/>
              </a:solidFill>
              <a:highlight>
                <a:srgbClr val="FFFFFF"/>
              </a:highlight>
              <a:latin typeface="Gill Sans Nova" panose="020B0602020104020203" pitchFamily="34" charset="0"/>
              <a:ea typeface="Avenir"/>
              <a:cs typeface="Avenir"/>
              <a:sym typeface="Avenir"/>
            </a:endParaRPr>
          </a:p>
          <a:p>
            <a:pPr marL="158115" lvl="0" indent="0" algn="l" rtl="0">
              <a:lnSpc>
                <a:spcPct val="100000"/>
              </a:lnSpc>
              <a:spcBef>
                <a:spcPts val="1500"/>
              </a:spcBef>
              <a:spcAft>
                <a:spcPts val="0"/>
              </a:spcAft>
              <a:buClr>
                <a:schemeClr val="dk1"/>
              </a:buClr>
              <a:buSzPct val="92664"/>
              <a:buNone/>
            </a:pPr>
            <a:r>
              <a:rPr lang="en-GB" sz="1400" b="0" dirty="0">
                <a:solidFill>
                  <a:schemeClr val="dk1"/>
                </a:solidFill>
                <a:highlight>
                  <a:srgbClr val="FFFFFF"/>
                </a:highlight>
                <a:latin typeface="Gill Sans Nova" panose="020B0602020104020203" pitchFamily="34" charset="0"/>
                <a:ea typeface="Avenir"/>
                <a:cs typeface="Avenir"/>
                <a:sym typeface="Avenir"/>
              </a:rPr>
              <a:t>3. Your hand is now raised, which means that the hosts and other participants will see that you have something to say. </a:t>
            </a:r>
            <a:endParaRPr sz="1400" b="0" dirty="0">
              <a:solidFill>
                <a:schemeClr val="dk1"/>
              </a:solidFill>
              <a:highlight>
                <a:srgbClr val="FFFFFF"/>
              </a:highlight>
              <a:latin typeface="Gill Sans Nova" panose="020B0602020104020203" pitchFamily="34" charset="0"/>
              <a:ea typeface="Avenir"/>
              <a:cs typeface="Avenir"/>
              <a:sym typeface="Avenir"/>
            </a:endParaRPr>
          </a:p>
        </p:txBody>
      </p:sp>
      <p:pic>
        <p:nvPicPr>
          <p:cNvPr id="86" name="Google Shape;86;p4"/>
          <p:cNvPicPr preferRelativeResize="0"/>
          <p:nvPr/>
        </p:nvPicPr>
        <p:blipFill rotWithShape="1">
          <a:blip r:embed="rId3">
            <a:alphaModFix/>
          </a:blip>
          <a:srcRect t="68197"/>
          <a:stretch/>
        </p:blipFill>
        <p:spPr>
          <a:xfrm>
            <a:off x="1004427" y="1690688"/>
            <a:ext cx="4888424" cy="1454009"/>
          </a:xfrm>
          <a:prstGeom prst="rect">
            <a:avLst/>
          </a:prstGeom>
          <a:noFill/>
          <a:ln>
            <a:noFill/>
          </a:ln>
        </p:spPr>
      </p:pic>
      <p:pic>
        <p:nvPicPr>
          <p:cNvPr id="87" name="Google Shape;87;p4"/>
          <p:cNvPicPr preferRelativeResize="0"/>
          <p:nvPr/>
        </p:nvPicPr>
        <p:blipFill rotWithShape="1">
          <a:blip r:embed="rId4">
            <a:alphaModFix/>
          </a:blip>
          <a:srcRect t="71944"/>
          <a:stretch/>
        </p:blipFill>
        <p:spPr>
          <a:xfrm>
            <a:off x="1004427" y="3598437"/>
            <a:ext cx="4888424" cy="1284848"/>
          </a:xfrm>
          <a:prstGeom prst="rect">
            <a:avLst/>
          </a:prstGeom>
          <a:noFill/>
          <a:ln>
            <a:noFill/>
          </a:ln>
        </p:spPr>
      </p:pic>
      <p:pic>
        <p:nvPicPr>
          <p:cNvPr id="88" name="Google Shape;88;p4"/>
          <p:cNvPicPr preferRelativeResize="0"/>
          <p:nvPr/>
        </p:nvPicPr>
        <p:blipFill rotWithShape="1">
          <a:blip r:embed="rId5">
            <a:alphaModFix/>
          </a:blip>
          <a:srcRect/>
          <a:stretch/>
        </p:blipFill>
        <p:spPr>
          <a:xfrm>
            <a:off x="7318368" y="3144697"/>
            <a:ext cx="3869205" cy="2316142"/>
          </a:xfrm>
          <a:prstGeom prst="rect">
            <a:avLst/>
          </a:prstGeom>
          <a:noFill/>
          <a:ln>
            <a:noFill/>
          </a:ln>
        </p:spPr>
      </p:pic>
      <p:sp>
        <p:nvSpPr>
          <p:cNvPr id="89" name="Google Shape;89;p4"/>
          <p:cNvSpPr/>
          <p:nvPr/>
        </p:nvSpPr>
        <p:spPr>
          <a:xfrm>
            <a:off x="7925887" y="771038"/>
            <a:ext cx="2654165" cy="1839300"/>
          </a:xfrm>
          <a:prstGeom prst="rect">
            <a:avLst/>
          </a:prstGeom>
          <a:solidFill>
            <a:srgbClr val="E8F5F9"/>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accent2"/>
              </a:solidFill>
              <a:highlight>
                <a:srgbClr val="FFFFFF"/>
              </a:highlight>
              <a:latin typeface="Montserrat"/>
              <a:ea typeface="Montserrat"/>
              <a:cs typeface="Montserrat"/>
              <a:sym typeface="Montserrat"/>
            </a:endParaRPr>
          </a:p>
          <a:p>
            <a:pPr marL="0" marR="0" lvl="0" indent="0" algn="l" rtl="0">
              <a:lnSpc>
                <a:spcPct val="100000"/>
              </a:lnSpc>
              <a:spcBef>
                <a:spcPts val="1500"/>
              </a:spcBef>
              <a:spcAft>
                <a:spcPts val="0"/>
              </a:spcAft>
              <a:buClr>
                <a:srgbClr val="000000"/>
              </a:buClr>
              <a:buSzPts val="1300"/>
              <a:buFont typeface="Arial"/>
              <a:buNone/>
            </a:pPr>
            <a:r>
              <a:rPr lang="en-GB" sz="1300" b="1" i="0" u="none" strike="noStrike" cap="none">
                <a:solidFill>
                  <a:schemeClr val="accent2"/>
                </a:solidFill>
                <a:latin typeface="Montserrat"/>
                <a:ea typeface="Montserrat"/>
                <a:cs typeface="Montserrat"/>
                <a:sym typeface="Montserrat"/>
              </a:rPr>
              <a:t>SHORTCUTS :</a:t>
            </a:r>
            <a:endParaRPr sz="1300" b="1" i="0" u="none" strike="noStrike" cap="none">
              <a:solidFill>
                <a:schemeClr val="accent2"/>
              </a:solidFill>
              <a:latin typeface="Montserrat"/>
              <a:ea typeface="Montserrat"/>
              <a:cs typeface="Montserrat"/>
              <a:sym typeface="Montserrat"/>
            </a:endParaRPr>
          </a:p>
          <a:p>
            <a:pPr marL="0" marR="0" lvl="0" indent="0" algn="l" rtl="0">
              <a:lnSpc>
                <a:spcPct val="100000"/>
              </a:lnSpc>
              <a:spcBef>
                <a:spcPts val="1500"/>
              </a:spcBef>
              <a:spcAft>
                <a:spcPts val="0"/>
              </a:spcAft>
              <a:buClr>
                <a:srgbClr val="000000"/>
              </a:buClr>
              <a:buSzPts val="1300"/>
              <a:buFont typeface="Arial"/>
              <a:buNone/>
            </a:pPr>
            <a:r>
              <a:rPr lang="en-GB" sz="1300" b="0" i="0" u="none" strike="noStrike" cap="none">
                <a:solidFill>
                  <a:schemeClr val="accent2"/>
                </a:solidFill>
                <a:latin typeface="Montserrat"/>
                <a:ea typeface="Montserrat"/>
                <a:cs typeface="Montserrat"/>
                <a:sym typeface="Montserrat"/>
              </a:rPr>
              <a:t>If you’re using </a:t>
            </a:r>
            <a:r>
              <a:rPr lang="en-GB" sz="1300" b="0" i="0" u="sng" strike="noStrike" cap="none">
                <a:solidFill>
                  <a:schemeClr val="accent2"/>
                </a:solidFill>
                <a:latin typeface="Montserrat"/>
                <a:ea typeface="Montserrat"/>
                <a:cs typeface="Montserrat"/>
                <a:sym typeface="Montserrat"/>
              </a:rPr>
              <a:t>Windows</a:t>
            </a:r>
            <a:r>
              <a:rPr lang="en-GB" sz="1300" b="0" i="0" u="none" strike="noStrike" cap="none">
                <a:solidFill>
                  <a:schemeClr val="accent2"/>
                </a:solidFill>
                <a:latin typeface="Montserrat"/>
                <a:ea typeface="Montserrat"/>
                <a:cs typeface="Montserrat"/>
                <a:sym typeface="Montserrat"/>
              </a:rPr>
              <a:t>, </a:t>
            </a:r>
            <a:r>
              <a:rPr lang="en-GB" sz="1300" b="1" i="0" u="none" strike="noStrike" cap="none">
                <a:solidFill>
                  <a:srgbClr val="FF0000"/>
                </a:solidFill>
                <a:latin typeface="Montserrat"/>
                <a:ea typeface="Montserrat"/>
                <a:cs typeface="Montserrat"/>
                <a:sym typeface="Montserrat"/>
              </a:rPr>
              <a:t>press Alt + Y</a:t>
            </a:r>
            <a:r>
              <a:rPr lang="en-GB" sz="1300" b="1" i="0" u="none" strike="noStrike" cap="none">
                <a:solidFill>
                  <a:schemeClr val="accent2"/>
                </a:solidFill>
                <a:latin typeface="Montserrat"/>
                <a:ea typeface="Montserrat"/>
                <a:cs typeface="Montserrat"/>
                <a:sym typeface="Montserrat"/>
              </a:rPr>
              <a:t>  </a:t>
            </a:r>
            <a:r>
              <a:rPr lang="en-GB" sz="1300" b="0" i="0" u="none" strike="noStrike" cap="none">
                <a:solidFill>
                  <a:schemeClr val="accent2"/>
                </a:solidFill>
                <a:latin typeface="Montserrat"/>
                <a:ea typeface="Montserrat"/>
                <a:cs typeface="Montserrat"/>
                <a:sym typeface="Montserrat"/>
              </a:rPr>
              <a:t>to raise or lower your hand. </a:t>
            </a:r>
            <a:endParaRPr sz="1300" b="0" i="0" u="none" strike="noStrike" cap="none">
              <a:solidFill>
                <a:schemeClr val="accent2"/>
              </a:solidFill>
              <a:latin typeface="Montserrat"/>
              <a:ea typeface="Montserrat"/>
              <a:cs typeface="Montserrat"/>
              <a:sym typeface="Montserrat"/>
            </a:endParaRPr>
          </a:p>
          <a:p>
            <a:pPr marL="0" marR="0" lvl="0" indent="0" algn="l" rtl="0">
              <a:lnSpc>
                <a:spcPct val="100000"/>
              </a:lnSpc>
              <a:spcBef>
                <a:spcPts val="1500"/>
              </a:spcBef>
              <a:spcAft>
                <a:spcPts val="0"/>
              </a:spcAft>
              <a:buClr>
                <a:schemeClr val="dk1"/>
              </a:buClr>
              <a:buSzPts val="1100"/>
              <a:buFont typeface="Arial"/>
              <a:buNone/>
            </a:pPr>
            <a:r>
              <a:rPr lang="en-GB" sz="1300" b="0" i="0" u="none" strike="noStrike" cap="none">
                <a:solidFill>
                  <a:schemeClr val="accent2"/>
                </a:solidFill>
                <a:latin typeface="Montserrat"/>
                <a:ea typeface="Montserrat"/>
                <a:cs typeface="Montserrat"/>
                <a:sym typeface="Montserrat"/>
              </a:rPr>
              <a:t>if you’re using </a:t>
            </a:r>
            <a:r>
              <a:rPr lang="en-GB" sz="1300" b="0" i="0" u="sng" strike="noStrike" cap="none">
                <a:solidFill>
                  <a:schemeClr val="accent2"/>
                </a:solidFill>
                <a:latin typeface="Montserrat"/>
                <a:ea typeface="Montserrat"/>
                <a:cs typeface="Montserrat"/>
                <a:sym typeface="Montserrat"/>
              </a:rPr>
              <a:t>Mac</a:t>
            </a:r>
            <a:r>
              <a:rPr lang="en-GB" sz="1300" b="0" i="0" u="none" strike="noStrike" cap="none">
                <a:solidFill>
                  <a:schemeClr val="accent2"/>
                </a:solidFill>
                <a:latin typeface="Montserrat"/>
                <a:ea typeface="Montserrat"/>
                <a:cs typeface="Montserrat"/>
                <a:sym typeface="Montserrat"/>
              </a:rPr>
              <a:t>, press </a:t>
            </a:r>
            <a:r>
              <a:rPr lang="en-GB" sz="1300" b="1" i="0" u="none" strike="noStrike" cap="none">
                <a:solidFill>
                  <a:srgbClr val="FF0000"/>
                </a:solidFill>
                <a:latin typeface="Montserrat"/>
                <a:ea typeface="Montserrat"/>
                <a:cs typeface="Montserrat"/>
                <a:sym typeface="Montserrat"/>
              </a:rPr>
              <a:t>Option/Alt + Y.</a:t>
            </a:r>
            <a:endParaRPr sz="1300" b="1" i="0" u="none" strike="noStrike" cap="none">
              <a:solidFill>
                <a:srgbClr val="FF0000"/>
              </a:solidFill>
              <a:latin typeface="Montserrat"/>
              <a:ea typeface="Montserrat"/>
              <a:cs typeface="Montserrat"/>
              <a:sym typeface="Montserrat"/>
            </a:endParaRPr>
          </a:p>
          <a:p>
            <a:pPr marL="0" marR="0" lvl="0" indent="0" algn="l" rtl="0">
              <a:lnSpc>
                <a:spcPct val="100000"/>
              </a:lnSpc>
              <a:spcBef>
                <a:spcPts val="150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5"/>
          <p:cNvSpPr txBox="1">
            <a:spLocks noGrp="1"/>
          </p:cNvSpPr>
          <p:nvPr>
            <p:ph type="title"/>
          </p:nvPr>
        </p:nvSpPr>
        <p:spPr>
          <a:xfrm>
            <a:off x="838199" y="373459"/>
            <a:ext cx="992059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USE INTERPRETATION FEATURE</a:t>
            </a:r>
            <a:endParaRPr dirty="0"/>
          </a:p>
        </p:txBody>
      </p:sp>
      <p:sp>
        <p:nvSpPr>
          <p:cNvPr id="95" name="Google Shape;95;p5"/>
          <p:cNvSpPr txBox="1"/>
          <p:nvPr/>
        </p:nvSpPr>
        <p:spPr>
          <a:xfrm>
            <a:off x="838199" y="1428042"/>
            <a:ext cx="5406958" cy="4376862"/>
          </a:xfrm>
          <a:prstGeom prst="rect">
            <a:avLst/>
          </a:prstGeom>
          <a:noFill/>
          <a:ln>
            <a:noFill/>
          </a:ln>
        </p:spPr>
        <p:txBody>
          <a:bodyPr spcFirstLastPara="1" wrap="square" lIns="91425" tIns="91425" rIns="91425" bIns="91425" anchor="t" anchorCtr="0">
            <a:normAutofit fontScale="77500" lnSpcReduction="20000"/>
          </a:bodyPr>
          <a:lstStyle/>
          <a:p>
            <a:pPr marL="384175" marR="0" lvl="0" indent="-228600" algn="just" rtl="0">
              <a:lnSpc>
                <a:spcPct val="115000"/>
              </a:lnSpc>
              <a:spcBef>
                <a:spcPts val="0"/>
              </a:spcBef>
              <a:spcAft>
                <a:spcPts val="0"/>
              </a:spcAft>
              <a:buClr>
                <a:schemeClr val="dk1"/>
              </a:buClr>
              <a:buSzPct val="70660"/>
              <a:buFont typeface="Arial"/>
              <a:buAutoNum type="arabicPeriod"/>
            </a:pPr>
            <a:r>
              <a:rPr lang="en-GB" sz="2100" b="0" i="0" u="none" strike="noStrike" cap="none" dirty="0">
                <a:solidFill>
                  <a:schemeClr val="dk1"/>
                </a:solidFill>
                <a:latin typeface="Gill Sans Nova" panose="020B0602020104020203" pitchFamily="34" charset="0"/>
                <a:ea typeface="Avenir"/>
                <a:cs typeface="Avenir"/>
                <a:sym typeface="Avenir"/>
              </a:rPr>
              <a:t>An “</a:t>
            </a:r>
            <a:r>
              <a:rPr lang="en-GB" sz="2100" b="1" i="0" u="none" strike="noStrike" cap="none" dirty="0">
                <a:solidFill>
                  <a:schemeClr val="dk1"/>
                </a:solidFill>
                <a:latin typeface="Gill Sans Nova" panose="020B0602020104020203" pitchFamily="34" charset="0"/>
                <a:ea typeface="Avenir"/>
                <a:cs typeface="Avenir"/>
                <a:sym typeface="Avenir"/>
              </a:rPr>
              <a:t>Interpretation</a:t>
            </a:r>
            <a:r>
              <a:rPr lang="en-GB" sz="2100" b="0" i="0" u="none" strike="noStrike" cap="none" dirty="0">
                <a:solidFill>
                  <a:schemeClr val="dk1"/>
                </a:solidFill>
                <a:latin typeface="Gill Sans Nova" panose="020B0602020104020203" pitchFamily="34" charset="0"/>
                <a:ea typeface="Avenir"/>
                <a:cs typeface="Avenir"/>
                <a:sym typeface="Avenir"/>
              </a:rPr>
              <a:t>” icon and a pop-up message saying that new translation possibility is available will appear</a:t>
            </a:r>
            <a:endParaRPr dirty="0"/>
          </a:p>
          <a:p>
            <a:pPr marL="0" marR="0" lvl="0" indent="0" algn="just" rtl="0">
              <a:lnSpc>
                <a:spcPct val="115000"/>
              </a:lnSpc>
              <a:spcBef>
                <a:spcPts val="0"/>
              </a:spcBef>
              <a:spcAft>
                <a:spcPts val="0"/>
              </a:spcAft>
              <a:buClr>
                <a:schemeClr val="dk1"/>
              </a:buClr>
              <a:buSzPct val="129032"/>
              <a:buFont typeface="Arial"/>
              <a:buNone/>
            </a:pPr>
            <a:endParaRPr sz="1800" b="0" i="0" u="none" strike="noStrike" cap="none" dirty="0">
              <a:solidFill>
                <a:schemeClr val="dk1"/>
              </a:solidFill>
              <a:latin typeface="Gill Sans Nova" panose="020B0602020104020203" pitchFamily="34" charset="0"/>
              <a:ea typeface="Avenir"/>
              <a:cs typeface="Avenir"/>
              <a:sym typeface="Avenir"/>
            </a:endParaRPr>
          </a:p>
          <a:p>
            <a:pPr marL="0" marR="0" lvl="0" indent="0" algn="just" rtl="0">
              <a:lnSpc>
                <a:spcPct val="115000"/>
              </a:lnSpc>
              <a:spcBef>
                <a:spcPts val="0"/>
              </a:spcBef>
              <a:spcAft>
                <a:spcPts val="0"/>
              </a:spcAft>
              <a:buClr>
                <a:schemeClr val="dk1"/>
              </a:buClr>
              <a:buSzPct val="129032"/>
              <a:buFont typeface="Arial"/>
              <a:buNone/>
            </a:pPr>
            <a:endParaRPr sz="1800" b="0" i="0" u="none" strike="noStrike" cap="none" dirty="0">
              <a:solidFill>
                <a:schemeClr val="dk1"/>
              </a:solidFill>
              <a:latin typeface="Gill Sans Nova" panose="020B0602020104020203" pitchFamily="34" charset="0"/>
              <a:ea typeface="Avenir"/>
              <a:cs typeface="Avenir"/>
              <a:sym typeface="Avenir"/>
            </a:endParaRPr>
          </a:p>
          <a:p>
            <a:pPr marL="0" marR="0" lvl="0" indent="0" algn="just" rtl="0">
              <a:lnSpc>
                <a:spcPct val="115000"/>
              </a:lnSpc>
              <a:spcBef>
                <a:spcPts val="0"/>
              </a:spcBef>
              <a:spcAft>
                <a:spcPts val="0"/>
              </a:spcAft>
              <a:buClr>
                <a:schemeClr val="dk1"/>
              </a:buClr>
              <a:buSzPct val="129032"/>
              <a:buFont typeface="Arial"/>
              <a:buNone/>
            </a:pPr>
            <a:endParaRPr sz="1800" b="0" i="0" u="none" strike="noStrike" cap="none" dirty="0">
              <a:solidFill>
                <a:schemeClr val="dk1"/>
              </a:solidFill>
              <a:latin typeface="Gill Sans Nova" panose="020B0602020104020203" pitchFamily="34" charset="0"/>
              <a:ea typeface="Avenir"/>
              <a:cs typeface="Avenir"/>
              <a:sym typeface="Avenir"/>
            </a:endParaRPr>
          </a:p>
          <a:p>
            <a:pPr marL="155575" marR="0" lvl="0" indent="0" algn="just" rtl="0">
              <a:lnSpc>
                <a:spcPct val="115000"/>
              </a:lnSpc>
              <a:spcBef>
                <a:spcPts val="0"/>
              </a:spcBef>
              <a:spcAft>
                <a:spcPts val="0"/>
              </a:spcAft>
              <a:buClr>
                <a:schemeClr val="dk1"/>
              </a:buClr>
              <a:buSzPct val="70660"/>
              <a:buFont typeface="Arial"/>
              <a:buNone/>
            </a:pPr>
            <a:r>
              <a:rPr lang="en-GB" sz="2100" b="0" i="0" u="none" strike="noStrike" cap="none" dirty="0">
                <a:solidFill>
                  <a:schemeClr val="dk1"/>
                </a:solidFill>
                <a:latin typeface="Gill Sans Nova" panose="020B0602020104020203" pitchFamily="34" charset="0"/>
                <a:ea typeface="Avenir"/>
                <a:cs typeface="Avenir"/>
                <a:sym typeface="Avenir"/>
              </a:rPr>
              <a:t>2. By Clicking on the “</a:t>
            </a:r>
            <a:r>
              <a:rPr lang="en-GB" sz="2100" b="1" i="0" u="none" strike="noStrike" cap="none" dirty="0">
                <a:solidFill>
                  <a:schemeClr val="dk1"/>
                </a:solidFill>
                <a:latin typeface="Gill Sans Nova" panose="020B0602020104020203" pitchFamily="34" charset="0"/>
                <a:ea typeface="Avenir"/>
                <a:cs typeface="Avenir"/>
                <a:sym typeface="Avenir"/>
              </a:rPr>
              <a:t>Interpretation</a:t>
            </a:r>
            <a:r>
              <a:rPr lang="en-GB" sz="2100" b="0" i="0" u="none" strike="noStrike" cap="none" dirty="0">
                <a:solidFill>
                  <a:schemeClr val="dk1"/>
                </a:solidFill>
                <a:latin typeface="Gill Sans Nova" panose="020B0602020104020203" pitchFamily="34" charset="0"/>
                <a:ea typeface="Avenir"/>
                <a:cs typeface="Avenir"/>
                <a:sym typeface="Avenir"/>
              </a:rPr>
              <a:t>” button, </a:t>
            </a:r>
            <a:endParaRPr sz="2100" b="0" i="0" u="none" strike="noStrike" cap="none" dirty="0">
              <a:solidFill>
                <a:schemeClr val="dk1"/>
              </a:solidFill>
              <a:latin typeface="Gill Sans Nova" panose="020B0602020104020203" pitchFamily="34" charset="0"/>
              <a:ea typeface="Avenir"/>
              <a:cs typeface="Avenir"/>
              <a:sym typeface="Avenir"/>
            </a:endParaRPr>
          </a:p>
          <a:p>
            <a:pPr marL="155575" marR="0" lvl="0" indent="0" algn="just" rtl="0">
              <a:lnSpc>
                <a:spcPct val="115000"/>
              </a:lnSpc>
              <a:spcBef>
                <a:spcPts val="0"/>
              </a:spcBef>
              <a:spcAft>
                <a:spcPts val="0"/>
              </a:spcAft>
              <a:buClr>
                <a:schemeClr val="dk1"/>
              </a:buClr>
              <a:buSzPct val="70660"/>
              <a:buFont typeface="Arial"/>
              <a:buNone/>
            </a:pPr>
            <a:r>
              <a:rPr lang="en-GB" sz="2100" b="0" i="0" u="none" strike="noStrike" cap="none" dirty="0">
                <a:solidFill>
                  <a:schemeClr val="dk1"/>
                </a:solidFill>
                <a:latin typeface="Gill Sans Nova" panose="020B0602020104020203" pitchFamily="34" charset="0"/>
                <a:ea typeface="Avenir"/>
                <a:cs typeface="Avenir"/>
                <a:sym typeface="Avenir"/>
              </a:rPr>
              <a:t>you can choose the language you would like to hear. </a:t>
            </a:r>
            <a:endParaRPr dirty="0"/>
          </a:p>
          <a:p>
            <a:pPr marL="0" marR="0" lvl="0" indent="0" algn="just" rtl="0">
              <a:lnSpc>
                <a:spcPct val="115000"/>
              </a:lnSpc>
              <a:spcBef>
                <a:spcPts val="0"/>
              </a:spcBef>
              <a:spcAft>
                <a:spcPts val="0"/>
              </a:spcAft>
              <a:buClr>
                <a:schemeClr val="dk1"/>
              </a:buClr>
              <a:buSzPct val="129032"/>
              <a:buFont typeface="Arial"/>
              <a:buNone/>
            </a:pPr>
            <a:endParaRPr sz="1800" b="0" i="0" u="none" strike="noStrike" cap="none" dirty="0">
              <a:solidFill>
                <a:schemeClr val="dk1"/>
              </a:solidFill>
              <a:latin typeface="Gill Sans Nova" panose="020B0602020104020203" pitchFamily="34" charset="0"/>
              <a:ea typeface="Avenir"/>
              <a:cs typeface="Avenir"/>
              <a:sym typeface="Avenir"/>
            </a:endParaRPr>
          </a:p>
          <a:p>
            <a:pPr marL="0" marR="0" lvl="0" indent="0" algn="just" rtl="0">
              <a:lnSpc>
                <a:spcPct val="115000"/>
              </a:lnSpc>
              <a:spcBef>
                <a:spcPts val="0"/>
              </a:spcBef>
              <a:spcAft>
                <a:spcPts val="0"/>
              </a:spcAft>
              <a:buClr>
                <a:schemeClr val="dk1"/>
              </a:buClr>
              <a:buSzPct val="129032"/>
              <a:buFont typeface="Arial"/>
              <a:buNone/>
            </a:pPr>
            <a:endParaRPr sz="1800" b="0" i="0" u="none" strike="noStrike" cap="none" dirty="0">
              <a:solidFill>
                <a:schemeClr val="dk1"/>
              </a:solidFill>
              <a:latin typeface="Gill Sans Nova" panose="020B0602020104020203" pitchFamily="34" charset="0"/>
              <a:ea typeface="Avenir"/>
              <a:cs typeface="Avenir"/>
              <a:sym typeface="Avenir"/>
            </a:endParaRPr>
          </a:p>
          <a:p>
            <a:pPr marL="0" marR="0" lvl="0" indent="0" algn="just" rtl="0">
              <a:lnSpc>
                <a:spcPct val="115000"/>
              </a:lnSpc>
              <a:spcBef>
                <a:spcPts val="0"/>
              </a:spcBef>
              <a:spcAft>
                <a:spcPts val="0"/>
              </a:spcAft>
              <a:buClr>
                <a:schemeClr val="dk1"/>
              </a:buClr>
              <a:buSzPct val="129032"/>
              <a:buFont typeface="Arial"/>
              <a:buNone/>
            </a:pPr>
            <a:endParaRPr sz="1800" b="0" i="0" u="none" strike="noStrike" cap="none" dirty="0">
              <a:solidFill>
                <a:schemeClr val="dk1"/>
              </a:solidFill>
              <a:latin typeface="Gill Sans Nova" panose="020B0602020104020203" pitchFamily="34" charset="0"/>
              <a:ea typeface="Avenir"/>
              <a:cs typeface="Avenir"/>
              <a:sym typeface="Avenir"/>
            </a:endParaRPr>
          </a:p>
          <a:p>
            <a:pPr marL="0" marR="0" lvl="0" indent="0" algn="just" rtl="0">
              <a:lnSpc>
                <a:spcPct val="115000"/>
              </a:lnSpc>
              <a:spcBef>
                <a:spcPts val="0"/>
              </a:spcBef>
              <a:spcAft>
                <a:spcPts val="0"/>
              </a:spcAft>
              <a:buClr>
                <a:schemeClr val="dk1"/>
              </a:buClr>
              <a:buSzPct val="129032"/>
              <a:buFont typeface="Arial"/>
              <a:buNone/>
            </a:pPr>
            <a:endParaRPr sz="1800" b="0" i="0" u="none" strike="noStrike" cap="none" dirty="0">
              <a:solidFill>
                <a:schemeClr val="dk1"/>
              </a:solidFill>
              <a:latin typeface="Gill Sans Nova" panose="020B0602020104020203" pitchFamily="34" charset="0"/>
              <a:ea typeface="Avenir"/>
              <a:cs typeface="Avenir"/>
              <a:sym typeface="Avenir"/>
            </a:endParaRPr>
          </a:p>
          <a:p>
            <a:pPr marL="155575" marR="0" lvl="0" indent="0" algn="just" rtl="0">
              <a:lnSpc>
                <a:spcPct val="115000"/>
              </a:lnSpc>
              <a:spcBef>
                <a:spcPts val="0"/>
              </a:spcBef>
              <a:spcAft>
                <a:spcPts val="0"/>
              </a:spcAft>
              <a:buClr>
                <a:schemeClr val="dk1"/>
              </a:buClr>
              <a:buSzPct val="70660"/>
              <a:buFont typeface="Arial"/>
              <a:buNone/>
            </a:pPr>
            <a:endParaRPr sz="2100" b="0" i="0" u="none" strike="noStrike" cap="none" dirty="0">
              <a:solidFill>
                <a:schemeClr val="dk1"/>
              </a:solidFill>
              <a:latin typeface="Gill Sans Nova" panose="020B0602020104020203" pitchFamily="34" charset="0"/>
              <a:ea typeface="Avenir"/>
              <a:cs typeface="Avenir"/>
              <a:sym typeface="Avenir"/>
            </a:endParaRPr>
          </a:p>
          <a:p>
            <a:pPr marL="155575" marR="0" lvl="0" indent="0" algn="just" rtl="0">
              <a:lnSpc>
                <a:spcPct val="115000"/>
              </a:lnSpc>
              <a:spcBef>
                <a:spcPts val="0"/>
              </a:spcBef>
              <a:spcAft>
                <a:spcPts val="0"/>
              </a:spcAft>
              <a:buClr>
                <a:schemeClr val="dk1"/>
              </a:buClr>
              <a:buSzPct val="70660"/>
              <a:buFont typeface="Arial"/>
              <a:buNone/>
            </a:pPr>
            <a:r>
              <a:rPr lang="en-GB" sz="2100" b="0" i="0" u="none" strike="noStrike" cap="none" dirty="0">
                <a:solidFill>
                  <a:schemeClr val="dk1"/>
                </a:solidFill>
                <a:latin typeface="Gill Sans Nova" panose="020B0602020104020203" pitchFamily="34" charset="0"/>
                <a:ea typeface="Avenir"/>
                <a:cs typeface="Avenir"/>
                <a:sym typeface="Avenir"/>
              </a:rPr>
              <a:t>3. (OPTIONAL) By default, you will hear the selected language at 80% volume and the original audio at 20% volume. If you would like to mute/unmute the original audio, click on the corresponding option in the language button.</a:t>
            </a:r>
            <a:endParaRPr dirty="0"/>
          </a:p>
          <a:p>
            <a:pPr marL="0" marR="0" lvl="0" indent="0" algn="l" rtl="0">
              <a:lnSpc>
                <a:spcPct val="115000"/>
              </a:lnSpc>
              <a:spcBef>
                <a:spcPts val="0"/>
              </a:spcBef>
              <a:spcAft>
                <a:spcPts val="1200"/>
              </a:spcAft>
              <a:buClr>
                <a:schemeClr val="dk1"/>
              </a:buClr>
              <a:buSzPct val="82949"/>
              <a:buFont typeface="Arial"/>
              <a:buNone/>
            </a:pPr>
            <a:endParaRPr sz="2800" b="0" i="0" u="none" strike="noStrike" cap="none" dirty="0">
              <a:solidFill>
                <a:schemeClr val="dk1"/>
              </a:solidFill>
              <a:latin typeface="Gill Sans Nova" panose="020B0602020104020203" pitchFamily="34" charset="0"/>
              <a:ea typeface="Avenir"/>
              <a:cs typeface="Avenir"/>
              <a:sym typeface="Avenir"/>
            </a:endParaRPr>
          </a:p>
        </p:txBody>
      </p:sp>
      <p:pic>
        <p:nvPicPr>
          <p:cNvPr id="96" name="Google Shape;96;p5"/>
          <p:cNvPicPr preferRelativeResize="0"/>
          <p:nvPr/>
        </p:nvPicPr>
        <p:blipFill rotWithShape="1">
          <a:blip r:embed="rId3">
            <a:alphaModFix/>
          </a:blip>
          <a:srcRect t="51496"/>
          <a:stretch/>
        </p:blipFill>
        <p:spPr>
          <a:xfrm>
            <a:off x="6744513" y="1242169"/>
            <a:ext cx="4678326" cy="1617637"/>
          </a:xfrm>
          <a:prstGeom prst="rect">
            <a:avLst/>
          </a:prstGeom>
          <a:noFill/>
          <a:ln>
            <a:noFill/>
          </a:ln>
        </p:spPr>
      </p:pic>
      <p:pic>
        <p:nvPicPr>
          <p:cNvPr id="97" name="Google Shape;97;p5"/>
          <p:cNvPicPr preferRelativeResize="0"/>
          <p:nvPr/>
        </p:nvPicPr>
        <p:blipFill rotWithShape="1">
          <a:blip r:embed="rId4">
            <a:alphaModFix/>
          </a:blip>
          <a:srcRect t="54696" b="8"/>
          <a:stretch/>
        </p:blipFill>
        <p:spPr>
          <a:xfrm>
            <a:off x="6744513" y="2918171"/>
            <a:ext cx="4699590" cy="1400048"/>
          </a:xfrm>
          <a:prstGeom prst="rect">
            <a:avLst/>
          </a:prstGeom>
          <a:noFill/>
          <a:ln>
            <a:noFill/>
          </a:ln>
        </p:spPr>
      </p:pic>
      <p:pic>
        <p:nvPicPr>
          <p:cNvPr id="98" name="Google Shape;98;p5"/>
          <p:cNvPicPr preferRelativeResize="0"/>
          <p:nvPr/>
        </p:nvPicPr>
        <p:blipFill rotWithShape="1">
          <a:blip r:embed="rId5">
            <a:alphaModFix/>
          </a:blip>
          <a:srcRect t="67029"/>
          <a:stretch/>
        </p:blipFill>
        <p:spPr>
          <a:xfrm>
            <a:off x="6744513" y="4376584"/>
            <a:ext cx="4723476" cy="14283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6"/>
          <p:cNvPicPr preferRelativeResize="0"/>
          <p:nvPr/>
        </p:nvPicPr>
        <p:blipFill rotWithShape="1">
          <a:blip r:embed="rId3">
            <a:alphaModFix/>
          </a:blip>
          <a:srcRect l="14421" t="17916" r="14147" b="23742"/>
          <a:stretch/>
        </p:blipFill>
        <p:spPr>
          <a:xfrm>
            <a:off x="3635056" y="3817234"/>
            <a:ext cx="5158748" cy="2331520"/>
          </a:xfrm>
          <a:prstGeom prst="rect">
            <a:avLst/>
          </a:prstGeom>
          <a:noFill/>
          <a:ln>
            <a:noFill/>
          </a:ln>
        </p:spPr>
      </p:pic>
      <p:sp>
        <p:nvSpPr>
          <p:cNvPr id="104" name="Google Shape;104;p6"/>
          <p:cNvSpPr txBox="1">
            <a:spLocks noGrp="1"/>
          </p:cNvSpPr>
          <p:nvPr>
            <p:ph type="title"/>
          </p:nvPr>
        </p:nvSpPr>
        <p:spPr>
          <a:xfrm>
            <a:off x="838200" y="373459"/>
            <a:ext cx="1030304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SHARE YOUR SCREEN</a:t>
            </a:r>
            <a:endParaRPr dirty="0"/>
          </a:p>
        </p:txBody>
      </p:sp>
      <p:sp>
        <p:nvSpPr>
          <p:cNvPr id="105" name="Google Shape;105;p6"/>
          <p:cNvSpPr txBox="1"/>
          <p:nvPr/>
        </p:nvSpPr>
        <p:spPr>
          <a:xfrm>
            <a:off x="838200" y="1424917"/>
            <a:ext cx="11126821" cy="3672378"/>
          </a:xfrm>
          <a:prstGeom prst="rect">
            <a:avLst/>
          </a:prstGeom>
          <a:noFill/>
          <a:ln>
            <a:noFill/>
          </a:ln>
        </p:spPr>
        <p:txBody>
          <a:bodyPr spcFirstLastPara="1" wrap="square" lIns="91425" tIns="91425" rIns="91425" bIns="91425" anchor="t" anchorCtr="0">
            <a:normAutofit/>
          </a:bodyPr>
          <a:lstStyle/>
          <a:p>
            <a:pPr marL="457200" marR="0" lvl="0" indent="-317500" algn="l" rtl="0">
              <a:lnSpc>
                <a:spcPct val="115000"/>
              </a:lnSpc>
              <a:spcBef>
                <a:spcPts val="0"/>
              </a:spcBef>
              <a:spcAft>
                <a:spcPts val="0"/>
              </a:spcAft>
              <a:buClr>
                <a:schemeClr val="dk1"/>
              </a:buClr>
              <a:buSzPts val="1400"/>
              <a:buFont typeface="Arial"/>
              <a:buAutoNum type="arabicPeriod"/>
            </a:pPr>
            <a:r>
              <a:rPr lang="en-GB" sz="1800" b="0" i="0" u="none" strike="noStrike" cap="none" dirty="0">
                <a:solidFill>
                  <a:schemeClr val="dk1"/>
                </a:solidFill>
                <a:latin typeface="Gill Sans Nova" panose="020B0602020104020203" pitchFamily="34" charset="0"/>
                <a:ea typeface="Avenir"/>
                <a:cs typeface="Avenir"/>
                <a:sym typeface="Avenir"/>
              </a:rPr>
              <a:t>To share your screen, click ‘</a:t>
            </a:r>
            <a:r>
              <a:rPr lang="en-GB" sz="1800" b="1" i="0" u="none" strike="noStrike" cap="none" dirty="0">
                <a:solidFill>
                  <a:schemeClr val="dk1"/>
                </a:solidFill>
                <a:latin typeface="Gill Sans Nova" panose="020B0602020104020203" pitchFamily="34" charset="0"/>
                <a:ea typeface="Avenir"/>
                <a:cs typeface="Avenir"/>
                <a:sym typeface="Avenir"/>
              </a:rPr>
              <a:t>Share Screen</a:t>
            </a:r>
            <a:r>
              <a:rPr lang="en-GB" sz="1800" b="0" i="0" u="none" strike="noStrike" cap="none" dirty="0">
                <a:solidFill>
                  <a:schemeClr val="dk1"/>
                </a:solidFill>
                <a:latin typeface="Gill Sans Nova" panose="020B0602020104020203" pitchFamily="34" charset="0"/>
                <a:ea typeface="Avenir"/>
                <a:cs typeface="Avenir"/>
                <a:sym typeface="Avenir"/>
              </a:rPr>
              <a:t>’ button at the bottom of your screen.</a:t>
            </a:r>
            <a:endParaRPr sz="1800" b="0" i="0" u="none" strike="noStrike" cap="none" dirty="0">
              <a:solidFill>
                <a:schemeClr val="dk1"/>
              </a:solidFill>
              <a:latin typeface="DM Sans"/>
              <a:ea typeface="DM Sans"/>
              <a:cs typeface="DM Sans"/>
              <a:sym typeface="DM Sans"/>
            </a:endParaRPr>
          </a:p>
          <a:p>
            <a:pPr marL="457200" marR="0" lvl="0" indent="-228600" algn="l" rtl="0">
              <a:lnSpc>
                <a:spcPct val="115000"/>
              </a:lnSpc>
              <a:spcBef>
                <a:spcPts val="0"/>
              </a:spcBef>
              <a:spcAft>
                <a:spcPts val="0"/>
              </a:spcAft>
              <a:buClr>
                <a:schemeClr val="dk1"/>
              </a:buClr>
              <a:buSzPts val="1400"/>
              <a:buFont typeface="Arial"/>
              <a:buNone/>
            </a:pPr>
            <a:endParaRPr sz="1400" b="0" i="0" u="none" strike="noStrike" cap="none" dirty="0">
              <a:solidFill>
                <a:schemeClr val="dk1"/>
              </a:solidFill>
              <a:latin typeface="Gill Sans Nova" panose="020B0602020104020203" pitchFamily="34" charset="0"/>
              <a:ea typeface="Avenir"/>
              <a:cs typeface="Avenir"/>
              <a:sym typeface="Avenir"/>
            </a:endParaRPr>
          </a:p>
          <a:p>
            <a:pPr marL="457200" marR="0" lvl="0" indent="-228600" algn="l" rtl="0">
              <a:lnSpc>
                <a:spcPct val="115000"/>
              </a:lnSpc>
              <a:spcBef>
                <a:spcPts val="0"/>
              </a:spcBef>
              <a:spcAft>
                <a:spcPts val="0"/>
              </a:spcAft>
              <a:buClr>
                <a:schemeClr val="dk1"/>
              </a:buClr>
              <a:buSzPts val="1400"/>
              <a:buFont typeface="Arial"/>
              <a:buNone/>
            </a:pPr>
            <a:endParaRPr sz="1400" b="0" i="0" u="none" strike="noStrike" cap="none" dirty="0">
              <a:solidFill>
                <a:schemeClr val="dk1"/>
              </a:solidFill>
              <a:latin typeface="Gill Sans Nova" panose="020B0602020104020203" pitchFamily="34" charset="0"/>
              <a:ea typeface="Avenir"/>
              <a:cs typeface="Avenir"/>
              <a:sym typeface="Avenir"/>
            </a:endParaRPr>
          </a:p>
          <a:p>
            <a:pPr marL="457200" marR="0" lvl="0" indent="-228600" algn="l" rtl="0">
              <a:lnSpc>
                <a:spcPct val="115000"/>
              </a:lnSpc>
              <a:spcBef>
                <a:spcPts val="0"/>
              </a:spcBef>
              <a:spcAft>
                <a:spcPts val="0"/>
              </a:spcAft>
              <a:buClr>
                <a:schemeClr val="dk1"/>
              </a:buClr>
              <a:buSzPts val="1400"/>
              <a:buFont typeface="Arial"/>
              <a:buNone/>
            </a:pPr>
            <a:endParaRPr sz="1400" b="0" i="0" u="none" strike="noStrike" cap="none" dirty="0">
              <a:solidFill>
                <a:schemeClr val="dk1"/>
              </a:solidFill>
              <a:latin typeface="Gill Sans Nova" panose="020B0602020104020203" pitchFamily="34" charset="0"/>
              <a:ea typeface="Avenir"/>
              <a:cs typeface="Avenir"/>
              <a:sym typeface="Avenir"/>
            </a:endParaRPr>
          </a:p>
          <a:p>
            <a:pPr marL="139700" marR="0" lvl="0" indent="0" algn="l" rtl="0">
              <a:lnSpc>
                <a:spcPct val="115000"/>
              </a:lnSpc>
              <a:spcBef>
                <a:spcPts val="0"/>
              </a:spcBef>
              <a:spcAft>
                <a:spcPts val="0"/>
              </a:spcAft>
              <a:buClr>
                <a:schemeClr val="dk1"/>
              </a:buClr>
              <a:buSzPts val="1400"/>
              <a:buFont typeface="Arial"/>
              <a:buNone/>
            </a:pPr>
            <a:r>
              <a:rPr lang="en-GB" sz="1400" b="0" i="0" u="none" strike="noStrike" cap="none" dirty="0">
                <a:solidFill>
                  <a:schemeClr val="dk1"/>
                </a:solidFill>
                <a:latin typeface="Gill Sans Nova" panose="020B0602020104020203" pitchFamily="34" charset="0"/>
                <a:ea typeface="Avenir"/>
                <a:cs typeface="Avenir"/>
                <a:sym typeface="Avenir"/>
              </a:rPr>
              <a:t>2. </a:t>
            </a:r>
            <a:r>
              <a:rPr lang="en-GB" sz="1800" b="0" i="0" u="none" strike="noStrike" cap="none" dirty="0">
                <a:solidFill>
                  <a:schemeClr val="dk1"/>
                </a:solidFill>
                <a:latin typeface="Gill Sans Nova" panose="020B0602020104020203" pitchFamily="34" charset="0"/>
                <a:ea typeface="Avenir"/>
                <a:cs typeface="Avenir"/>
                <a:sym typeface="Avenir"/>
              </a:rPr>
              <a:t>Click on the ‘</a:t>
            </a:r>
            <a:r>
              <a:rPr lang="en-GB" sz="1800" b="1" i="0" u="none" strike="noStrike" cap="none" dirty="0">
                <a:solidFill>
                  <a:schemeClr val="dk1"/>
                </a:solidFill>
                <a:latin typeface="Gill Sans Nova" panose="020B0602020104020203" pitchFamily="34" charset="0"/>
                <a:ea typeface="Avenir"/>
                <a:cs typeface="Avenir"/>
                <a:sym typeface="Avenir"/>
              </a:rPr>
              <a:t>screen’ </a:t>
            </a:r>
            <a:r>
              <a:rPr lang="en-GB" sz="1800" b="0" i="0" u="none" strike="noStrike" cap="none" dirty="0">
                <a:solidFill>
                  <a:schemeClr val="dk1"/>
                </a:solidFill>
                <a:latin typeface="Gill Sans Nova" panose="020B0602020104020203" pitchFamily="34" charset="0"/>
                <a:ea typeface="Avenir"/>
                <a:cs typeface="Avenir"/>
                <a:sym typeface="Avenir"/>
              </a:rPr>
              <a:t>option if you would like </a:t>
            </a:r>
            <a:r>
              <a:rPr lang="en-GB" sz="1800" b="0" i="0" u="sng" strike="noStrike" cap="none" dirty="0">
                <a:solidFill>
                  <a:schemeClr val="dk1"/>
                </a:solidFill>
                <a:latin typeface="Gill Sans Nova" panose="020B0602020104020203" pitchFamily="34" charset="0"/>
                <a:ea typeface="Avenir"/>
                <a:cs typeface="Avenir"/>
                <a:sym typeface="Avenir"/>
              </a:rPr>
              <a:t>to share your entire screen</a:t>
            </a:r>
            <a:r>
              <a:rPr lang="en-GB" sz="1800" b="0" i="0" u="none" strike="noStrike" cap="none" dirty="0">
                <a:solidFill>
                  <a:schemeClr val="dk1"/>
                </a:solidFill>
                <a:latin typeface="Gill Sans Nova" panose="020B0602020104020203" pitchFamily="34" charset="0"/>
                <a:ea typeface="Avenir"/>
                <a:cs typeface="Avenir"/>
                <a:sym typeface="Avenir"/>
              </a:rPr>
              <a:t> to others. </a:t>
            </a:r>
            <a:endParaRPr sz="1800" b="0" i="0" u="none" strike="noStrike" cap="none" dirty="0">
              <a:solidFill>
                <a:schemeClr val="dk1"/>
              </a:solidFill>
              <a:latin typeface="Gill Sans Nova" panose="020B0602020104020203" pitchFamily="34" charset="0"/>
              <a:ea typeface="Avenir"/>
              <a:cs typeface="Avenir"/>
              <a:sym typeface="Avenir"/>
            </a:endParaRPr>
          </a:p>
          <a:p>
            <a:pPr marL="596900" marR="0" lvl="1" indent="0" algn="l" rtl="0">
              <a:lnSpc>
                <a:spcPct val="115000"/>
              </a:lnSpc>
              <a:spcBef>
                <a:spcPts val="0"/>
              </a:spcBef>
              <a:spcAft>
                <a:spcPts val="0"/>
              </a:spcAft>
              <a:buClr>
                <a:schemeClr val="dk1"/>
              </a:buClr>
              <a:buSzPts val="1400"/>
              <a:buFont typeface="Arial"/>
              <a:buNone/>
            </a:pPr>
            <a:r>
              <a:rPr lang="en-GB" sz="1400" b="0" i="0" u="none" strike="noStrike" cap="none" dirty="0">
                <a:solidFill>
                  <a:schemeClr val="dk1"/>
                </a:solidFill>
                <a:latin typeface="Gill Sans Nova" panose="020B0602020104020203" pitchFamily="34" charset="0"/>
                <a:ea typeface="Avenir"/>
                <a:cs typeface="Avenir"/>
                <a:sym typeface="Avenir"/>
              </a:rPr>
              <a:t>If you would like </a:t>
            </a:r>
            <a:r>
              <a:rPr lang="en-GB" sz="1400" b="0" i="0" u="sng" strike="noStrike" cap="none" dirty="0">
                <a:solidFill>
                  <a:schemeClr val="dk1"/>
                </a:solidFill>
                <a:latin typeface="Gill Sans Nova" panose="020B0602020104020203" pitchFamily="34" charset="0"/>
                <a:ea typeface="Avenir"/>
                <a:cs typeface="Avenir"/>
                <a:sym typeface="Avenir"/>
              </a:rPr>
              <a:t>to share only one window to others</a:t>
            </a:r>
            <a:r>
              <a:rPr lang="en-GB" sz="1400" b="0" i="0" u="none" strike="noStrike" cap="none" dirty="0">
                <a:solidFill>
                  <a:schemeClr val="dk1"/>
                </a:solidFill>
                <a:latin typeface="Gill Sans Nova" panose="020B0602020104020203" pitchFamily="34" charset="0"/>
                <a:ea typeface="Avenir"/>
                <a:cs typeface="Avenir"/>
                <a:sym typeface="Avenir"/>
              </a:rPr>
              <a:t>, then click the </a:t>
            </a:r>
            <a:r>
              <a:rPr lang="en-GB" sz="1400" b="1" i="0" u="none" strike="noStrike" cap="none" dirty="0">
                <a:solidFill>
                  <a:schemeClr val="dk1"/>
                </a:solidFill>
                <a:latin typeface="Gill Sans Nova" panose="020B0602020104020203" pitchFamily="34" charset="0"/>
                <a:ea typeface="Avenir"/>
                <a:cs typeface="Avenir"/>
                <a:sym typeface="Avenir"/>
              </a:rPr>
              <a:t>window you would like to share</a:t>
            </a:r>
            <a:r>
              <a:rPr lang="en-GB" sz="1400" b="0" i="0" u="none" strike="noStrike" cap="none" dirty="0">
                <a:solidFill>
                  <a:schemeClr val="dk1"/>
                </a:solidFill>
                <a:latin typeface="Gill Sans Nova" panose="020B0602020104020203" pitchFamily="34" charset="0"/>
                <a:ea typeface="Avenir"/>
                <a:cs typeface="Avenir"/>
                <a:sym typeface="Avenir"/>
              </a:rPr>
              <a:t>. </a:t>
            </a:r>
            <a:endParaRPr dirty="0"/>
          </a:p>
          <a:p>
            <a:pPr marL="596900" marR="0" lvl="1" indent="0" algn="l" rtl="0">
              <a:lnSpc>
                <a:spcPct val="115000"/>
              </a:lnSpc>
              <a:spcBef>
                <a:spcPts val="0"/>
              </a:spcBef>
              <a:spcAft>
                <a:spcPts val="0"/>
              </a:spcAft>
              <a:buClr>
                <a:schemeClr val="dk1"/>
              </a:buClr>
              <a:buSzPts val="1400"/>
              <a:buFont typeface="Arial"/>
              <a:buNone/>
            </a:pPr>
            <a:r>
              <a:rPr lang="en-GB" sz="1400" b="0" i="0" u="none" strike="noStrike" cap="none" dirty="0">
                <a:solidFill>
                  <a:schemeClr val="dk1"/>
                </a:solidFill>
                <a:latin typeface="Gill Sans Nova" panose="020B0602020104020203" pitchFamily="34" charset="0"/>
                <a:ea typeface="Avenir"/>
                <a:cs typeface="Avenir"/>
                <a:sym typeface="Avenir"/>
              </a:rPr>
              <a:t>Check the ‘</a:t>
            </a:r>
            <a:r>
              <a:rPr lang="en-GB" sz="1400" b="1" i="0" u="none" strike="noStrike" cap="none" dirty="0">
                <a:solidFill>
                  <a:schemeClr val="dk1"/>
                </a:solidFill>
                <a:latin typeface="Gill Sans Nova" panose="020B0602020104020203" pitchFamily="34" charset="0"/>
                <a:ea typeface="Avenir"/>
                <a:cs typeface="Avenir"/>
                <a:sym typeface="Avenir"/>
              </a:rPr>
              <a:t>share sound</a:t>
            </a:r>
            <a:r>
              <a:rPr lang="en-GB" sz="1400" b="0" i="0" u="none" strike="noStrike" cap="none" dirty="0">
                <a:solidFill>
                  <a:schemeClr val="dk1"/>
                </a:solidFill>
                <a:latin typeface="Gill Sans Nova" panose="020B0602020104020203" pitchFamily="34" charset="0"/>
                <a:ea typeface="Avenir"/>
                <a:cs typeface="Avenir"/>
                <a:sym typeface="Avenir"/>
              </a:rPr>
              <a:t>’ option on the bottom </a:t>
            </a:r>
            <a:r>
              <a:rPr lang="en-GB" sz="1400" b="0" i="0" u="sng" strike="noStrike" cap="none" dirty="0">
                <a:solidFill>
                  <a:schemeClr val="dk1"/>
                </a:solidFill>
                <a:latin typeface="Gill Sans Nova" panose="020B0602020104020203" pitchFamily="34" charset="0"/>
                <a:ea typeface="Avenir"/>
                <a:cs typeface="Avenir"/>
                <a:sym typeface="Avenir"/>
              </a:rPr>
              <a:t>if you’re presenting a video and want to share the audio</a:t>
            </a:r>
            <a:r>
              <a:rPr lang="en-GB" sz="1400" b="0" i="0" u="none" strike="noStrike" cap="none" dirty="0">
                <a:solidFill>
                  <a:schemeClr val="dk1"/>
                </a:solidFill>
                <a:latin typeface="Gill Sans Nova" panose="020B0602020104020203" pitchFamily="34" charset="0"/>
                <a:ea typeface="Avenir"/>
                <a:cs typeface="Avenir"/>
                <a:sym typeface="Avenir"/>
              </a:rPr>
              <a:t>. After you’ve clicked </a:t>
            </a:r>
            <a:r>
              <a:rPr lang="en-GB" sz="1400" b="0" i="0" u="sng" strike="noStrike" cap="none" dirty="0">
                <a:solidFill>
                  <a:schemeClr val="dk1"/>
                </a:solidFill>
                <a:latin typeface="Gill Sans Nova" panose="020B0602020104020203" pitchFamily="34" charset="0"/>
                <a:ea typeface="Avenir"/>
                <a:cs typeface="Avenir"/>
                <a:sym typeface="Avenir"/>
              </a:rPr>
              <a:t>on the desired screen, </a:t>
            </a:r>
            <a:r>
              <a:rPr lang="en-GB" sz="1400" b="0" i="0" u="none" strike="noStrike" cap="none" dirty="0">
                <a:solidFill>
                  <a:schemeClr val="dk1"/>
                </a:solidFill>
                <a:latin typeface="Gill Sans Nova" panose="020B0602020104020203" pitchFamily="34" charset="0"/>
                <a:ea typeface="Avenir"/>
                <a:cs typeface="Avenir"/>
                <a:sym typeface="Avenir"/>
              </a:rPr>
              <a:t>click </a:t>
            </a:r>
            <a:r>
              <a:rPr lang="en-GB" sz="1400" b="1" i="0" u="none" strike="noStrike" cap="none" dirty="0">
                <a:solidFill>
                  <a:schemeClr val="dk1"/>
                </a:solidFill>
                <a:latin typeface="Gill Sans Nova" panose="020B0602020104020203" pitchFamily="34" charset="0"/>
                <a:ea typeface="Avenir"/>
                <a:cs typeface="Avenir"/>
                <a:sym typeface="Avenir"/>
              </a:rPr>
              <a:t>share</a:t>
            </a:r>
            <a:r>
              <a:rPr lang="en-GB" sz="1400" b="0" i="0" u="none" strike="noStrike" cap="none" dirty="0">
                <a:solidFill>
                  <a:schemeClr val="dk1"/>
                </a:solidFill>
                <a:latin typeface="Gill Sans Nova" panose="020B0602020104020203" pitchFamily="34" charset="0"/>
                <a:ea typeface="Avenir"/>
                <a:cs typeface="Avenir"/>
                <a:sym typeface="Avenir"/>
              </a:rPr>
              <a:t>.</a:t>
            </a:r>
            <a:endParaRPr sz="1400" b="0" i="0" u="none" strike="noStrike" cap="none" dirty="0">
              <a:solidFill>
                <a:schemeClr val="dk1"/>
              </a:solidFill>
              <a:latin typeface="DM Sans"/>
              <a:ea typeface="DM Sans"/>
              <a:cs typeface="DM Sans"/>
              <a:sym typeface="DM Sans"/>
            </a:endParaRPr>
          </a:p>
        </p:txBody>
      </p:sp>
      <p:grpSp>
        <p:nvGrpSpPr>
          <p:cNvPr id="106" name="Google Shape;106;p6"/>
          <p:cNvGrpSpPr/>
          <p:nvPr/>
        </p:nvGrpSpPr>
        <p:grpSpPr>
          <a:xfrm>
            <a:off x="1071986" y="1842474"/>
            <a:ext cx="8035675" cy="480250"/>
            <a:chOff x="683211" y="1073689"/>
            <a:chExt cx="8035675" cy="480250"/>
          </a:xfrm>
        </p:grpSpPr>
        <p:pic>
          <p:nvPicPr>
            <p:cNvPr id="107" name="Google Shape;107;p6"/>
            <p:cNvPicPr preferRelativeResize="0"/>
            <p:nvPr/>
          </p:nvPicPr>
          <p:blipFill rotWithShape="1">
            <a:blip r:embed="rId4">
              <a:alphaModFix/>
            </a:blip>
            <a:srcRect/>
            <a:stretch/>
          </p:blipFill>
          <p:spPr>
            <a:xfrm>
              <a:off x="683211" y="1073689"/>
              <a:ext cx="8035675" cy="480250"/>
            </a:xfrm>
            <a:prstGeom prst="rect">
              <a:avLst/>
            </a:prstGeom>
            <a:noFill/>
            <a:ln>
              <a:noFill/>
            </a:ln>
          </p:spPr>
        </p:pic>
        <p:pic>
          <p:nvPicPr>
            <p:cNvPr id="108" name="Google Shape;108;p6"/>
            <p:cNvPicPr preferRelativeResize="0"/>
            <p:nvPr/>
          </p:nvPicPr>
          <p:blipFill rotWithShape="1">
            <a:blip r:embed="rId5">
              <a:alphaModFix/>
            </a:blip>
            <a:srcRect/>
            <a:stretch/>
          </p:blipFill>
          <p:spPr>
            <a:xfrm rot="-2445575">
              <a:off x="5031007" y="1112028"/>
              <a:ext cx="226184" cy="292712"/>
            </a:xfrm>
            <a:prstGeom prst="rect">
              <a:avLst/>
            </a:prstGeom>
            <a:noFill/>
            <a:ln>
              <a:noFill/>
            </a:ln>
          </p:spPr>
        </p:pic>
      </p:grpSp>
      <p:grpSp>
        <p:nvGrpSpPr>
          <p:cNvPr id="109" name="Google Shape;109;p6"/>
          <p:cNvGrpSpPr/>
          <p:nvPr/>
        </p:nvGrpSpPr>
        <p:grpSpPr>
          <a:xfrm>
            <a:off x="2036815" y="4081777"/>
            <a:ext cx="1598241" cy="453500"/>
            <a:chOff x="849109" y="3309975"/>
            <a:chExt cx="1598241" cy="453500"/>
          </a:xfrm>
        </p:grpSpPr>
        <p:cxnSp>
          <p:nvCxnSpPr>
            <p:cNvPr id="110" name="Google Shape;110;p6"/>
            <p:cNvCxnSpPr/>
            <p:nvPr/>
          </p:nvCxnSpPr>
          <p:spPr>
            <a:xfrm>
              <a:off x="2206150" y="3522275"/>
              <a:ext cx="241200" cy="241200"/>
            </a:xfrm>
            <a:prstGeom prst="straightConnector1">
              <a:avLst/>
            </a:prstGeom>
            <a:noFill/>
            <a:ln w="9525" cap="flat" cmpd="sng">
              <a:solidFill>
                <a:schemeClr val="dk2"/>
              </a:solidFill>
              <a:prstDash val="solid"/>
              <a:round/>
              <a:headEnd type="none" w="sm" len="sm"/>
              <a:tailEnd type="triangle" w="med" len="med"/>
            </a:ln>
          </p:spPr>
        </p:cxnSp>
        <p:sp>
          <p:nvSpPr>
            <p:cNvPr id="111" name="Google Shape;111;p6"/>
            <p:cNvSpPr txBox="1"/>
            <p:nvPr/>
          </p:nvSpPr>
          <p:spPr>
            <a:xfrm>
              <a:off x="849109" y="3309975"/>
              <a:ext cx="1521041" cy="3462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1" i="0" u="none" strike="noStrike" cap="none">
                  <a:solidFill>
                    <a:srgbClr val="000000"/>
                  </a:solidFill>
                  <a:latin typeface="Arial"/>
                  <a:ea typeface="Arial"/>
                  <a:cs typeface="Arial"/>
                  <a:sym typeface="Arial"/>
                </a:rPr>
                <a:t>Share entire screen</a:t>
              </a:r>
              <a:endParaRPr sz="1050" b="1" i="0" u="none" strike="noStrike" cap="none">
                <a:solidFill>
                  <a:srgbClr val="000000"/>
                </a:solidFill>
                <a:latin typeface="Arial"/>
                <a:ea typeface="Arial"/>
                <a:cs typeface="Arial"/>
                <a:sym typeface="Arial"/>
              </a:endParaRPr>
            </a:p>
          </p:txBody>
        </p:sp>
      </p:grpSp>
      <p:grpSp>
        <p:nvGrpSpPr>
          <p:cNvPr id="112" name="Google Shape;112;p6"/>
          <p:cNvGrpSpPr/>
          <p:nvPr/>
        </p:nvGrpSpPr>
        <p:grpSpPr>
          <a:xfrm>
            <a:off x="1334230" y="5168634"/>
            <a:ext cx="2180226" cy="346218"/>
            <a:chOff x="267124" y="4263484"/>
            <a:chExt cx="2180226" cy="346218"/>
          </a:xfrm>
        </p:grpSpPr>
        <p:cxnSp>
          <p:nvCxnSpPr>
            <p:cNvPr id="113" name="Google Shape;113;p6"/>
            <p:cNvCxnSpPr/>
            <p:nvPr/>
          </p:nvCxnSpPr>
          <p:spPr>
            <a:xfrm rot="10800000" flipH="1">
              <a:off x="1897450" y="4428225"/>
              <a:ext cx="549900" cy="10800"/>
            </a:xfrm>
            <a:prstGeom prst="straightConnector1">
              <a:avLst/>
            </a:prstGeom>
            <a:noFill/>
            <a:ln w="9525" cap="flat" cmpd="sng">
              <a:solidFill>
                <a:schemeClr val="dk2"/>
              </a:solidFill>
              <a:prstDash val="solid"/>
              <a:round/>
              <a:headEnd type="none" w="sm" len="sm"/>
              <a:tailEnd type="triangle" w="med" len="med"/>
            </a:ln>
          </p:spPr>
        </p:cxnSp>
        <p:sp>
          <p:nvSpPr>
            <p:cNvPr id="114" name="Google Shape;114;p6"/>
            <p:cNvSpPr txBox="1"/>
            <p:nvPr/>
          </p:nvSpPr>
          <p:spPr>
            <a:xfrm>
              <a:off x="267124" y="4263484"/>
              <a:ext cx="1939800" cy="3462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1" i="0" u="none" strike="noStrike" cap="none">
                  <a:solidFill>
                    <a:srgbClr val="000000"/>
                  </a:solidFill>
                  <a:latin typeface="Arial"/>
                  <a:ea typeface="Arial"/>
                  <a:cs typeface="Arial"/>
                  <a:sym typeface="Arial"/>
                </a:rPr>
                <a:t>Share specific windows</a:t>
              </a:r>
              <a:endParaRPr sz="1050" b="1" i="0" u="none" strike="noStrike" cap="none">
                <a:solidFill>
                  <a:srgbClr val="000000"/>
                </a:solidFill>
                <a:latin typeface="Arial"/>
                <a:ea typeface="Arial"/>
                <a:cs typeface="Arial"/>
                <a:sym typeface="Arial"/>
              </a:endParaRPr>
            </a:p>
          </p:txBody>
        </p:sp>
      </p:grpSp>
      <p:grpSp>
        <p:nvGrpSpPr>
          <p:cNvPr id="115" name="Google Shape;115;p6"/>
          <p:cNvGrpSpPr/>
          <p:nvPr/>
        </p:nvGrpSpPr>
        <p:grpSpPr>
          <a:xfrm>
            <a:off x="3572285" y="6148748"/>
            <a:ext cx="1087800" cy="620013"/>
            <a:chOff x="903340" y="4451169"/>
            <a:chExt cx="1087800" cy="620013"/>
          </a:xfrm>
        </p:grpSpPr>
        <p:cxnSp>
          <p:nvCxnSpPr>
            <p:cNvPr id="116" name="Google Shape;116;p6"/>
            <p:cNvCxnSpPr>
              <a:stCxn id="117" idx="0"/>
            </p:cNvCxnSpPr>
            <p:nvPr/>
          </p:nvCxnSpPr>
          <p:spPr>
            <a:xfrm rot="10800000">
              <a:off x="1260940" y="4451169"/>
              <a:ext cx="186300" cy="266100"/>
            </a:xfrm>
            <a:prstGeom prst="straightConnector1">
              <a:avLst/>
            </a:prstGeom>
            <a:noFill/>
            <a:ln w="9525" cap="flat" cmpd="sng">
              <a:solidFill>
                <a:schemeClr val="dk2"/>
              </a:solidFill>
              <a:prstDash val="solid"/>
              <a:round/>
              <a:headEnd type="none" w="sm" len="sm"/>
              <a:tailEnd type="triangle" w="med" len="med"/>
            </a:ln>
          </p:spPr>
        </p:cxnSp>
        <p:sp>
          <p:nvSpPr>
            <p:cNvPr id="117" name="Google Shape;117;p6"/>
            <p:cNvSpPr txBox="1"/>
            <p:nvPr/>
          </p:nvSpPr>
          <p:spPr>
            <a:xfrm>
              <a:off x="903340" y="4717269"/>
              <a:ext cx="1087800" cy="35391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1" i="0" u="none" strike="noStrike" cap="none">
                  <a:solidFill>
                    <a:srgbClr val="000000"/>
                  </a:solidFill>
                  <a:latin typeface="Arial"/>
                  <a:ea typeface="Arial"/>
                  <a:cs typeface="Arial"/>
                  <a:sym typeface="Arial"/>
                </a:rPr>
                <a:t>Share sound</a:t>
              </a:r>
              <a:endParaRPr sz="1050" b="1" i="0" u="none" strike="noStrike" cap="none">
                <a:solidFill>
                  <a:srgbClr val="000000"/>
                </a:solidFill>
                <a:latin typeface="Arial"/>
                <a:ea typeface="Arial"/>
                <a:cs typeface="Arial"/>
                <a:sym typeface="Arial"/>
              </a:endParaRPr>
            </a:p>
          </p:txBody>
        </p:sp>
      </p:grpSp>
      <p:grpSp>
        <p:nvGrpSpPr>
          <p:cNvPr id="118" name="Google Shape;118;p6"/>
          <p:cNvGrpSpPr/>
          <p:nvPr/>
        </p:nvGrpSpPr>
        <p:grpSpPr>
          <a:xfrm>
            <a:off x="6753830" y="6023608"/>
            <a:ext cx="1395711" cy="671554"/>
            <a:chOff x="6937425" y="4108322"/>
            <a:chExt cx="1395711" cy="671554"/>
          </a:xfrm>
        </p:grpSpPr>
        <p:cxnSp>
          <p:nvCxnSpPr>
            <p:cNvPr id="119" name="Google Shape;119;p6"/>
            <p:cNvCxnSpPr/>
            <p:nvPr/>
          </p:nvCxnSpPr>
          <p:spPr>
            <a:xfrm rot="10800000" flipH="1">
              <a:off x="7887901" y="4108322"/>
              <a:ext cx="312230" cy="207023"/>
            </a:xfrm>
            <a:prstGeom prst="straightConnector1">
              <a:avLst/>
            </a:prstGeom>
            <a:noFill/>
            <a:ln w="9525" cap="flat" cmpd="sng">
              <a:solidFill>
                <a:schemeClr val="dk2"/>
              </a:solidFill>
              <a:prstDash val="solid"/>
              <a:round/>
              <a:headEnd type="none" w="sm" len="sm"/>
              <a:tailEnd type="triangle" w="med" len="med"/>
            </a:ln>
          </p:spPr>
        </p:cxnSp>
        <p:sp>
          <p:nvSpPr>
            <p:cNvPr id="120" name="Google Shape;120;p6"/>
            <p:cNvSpPr txBox="1"/>
            <p:nvPr/>
          </p:nvSpPr>
          <p:spPr>
            <a:xfrm>
              <a:off x="6937425" y="4272075"/>
              <a:ext cx="1395711" cy="50780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1" i="0" u="none" strike="noStrike" cap="none">
                  <a:solidFill>
                    <a:srgbClr val="000000"/>
                  </a:solidFill>
                  <a:latin typeface="Arial"/>
                  <a:ea typeface="Arial"/>
                  <a:cs typeface="Arial"/>
                  <a:sym typeface="Arial"/>
                </a:rPr>
                <a:t>Click share to start the screen-sharing</a:t>
              </a:r>
              <a:endParaRPr sz="1050" b="1"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7"/>
          <p:cNvPicPr preferRelativeResize="0"/>
          <p:nvPr/>
        </p:nvPicPr>
        <p:blipFill rotWithShape="1">
          <a:blip r:embed="rId3">
            <a:alphaModFix/>
          </a:blip>
          <a:srcRect/>
          <a:stretch/>
        </p:blipFill>
        <p:spPr>
          <a:xfrm>
            <a:off x="3612472" y="3510437"/>
            <a:ext cx="4712596" cy="3347563"/>
          </a:xfrm>
          <a:prstGeom prst="rect">
            <a:avLst/>
          </a:prstGeom>
          <a:noFill/>
          <a:ln w="9525" cap="flat" cmpd="sng">
            <a:solidFill>
              <a:schemeClr val="dk2"/>
            </a:solidFill>
            <a:prstDash val="solid"/>
            <a:round/>
            <a:headEnd type="none" w="sm" len="sm"/>
            <a:tailEnd type="none" w="sm" len="sm"/>
          </a:ln>
        </p:spPr>
      </p:pic>
      <p:sp>
        <p:nvSpPr>
          <p:cNvPr id="126" name="Google Shape;126;p7"/>
          <p:cNvSpPr txBox="1">
            <a:spLocks noGrp="1"/>
          </p:cNvSpPr>
          <p:nvPr>
            <p:ph type="title"/>
          </p:nvPr>
        </p:nvSpPr>
        <p:spPr>
          <a:xfrm>
            <a:off x="513133" y="373459"/>
            <a:ext cx="1116573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MAKE PRESENTATION AS BACKGROUND</a:t>
            </a:r>
            <a:endParaRPr dirty="0"/>
          </a:p>
        </p:txBody>
      </p:sp>
      <p:sp>
        <p:nvSpPr>
          <p:cNvPr id="127" name="Google Shape;127;p7"/>
          <p:cNvSpPr txBox="1"/>
          <p:nvPr/>
        </p:nvSpPr>
        <p:spPr>
          <a:xfrm>
            <a:off x="838199" y="1699022"/>
            <a:ext cx="8520600" cy="4440600"/>
          </a:xfrm>
          <a:prstGeom prst="rect">
            <a:avLst/>
          </a:prstGeom>
          <a:noFill/>
          <a:ln>
            <a:noFill/>
          </a:ln>
        </p:spPr>
        <p:txBody>
          <a:bodyPr spcFirstLastPara="1" wrap="square" lIns="91425" tIns="91425" rIns="91425" bIns="91425" anchor="t" anchorCtr="0">
            <a:normAutofit/>
          </a:bodyPr>
          <a:lstStyle/>
          <a:p>
            <a:pPr marL="457200" marR="0" lvl="0" indent="-317500" algn="l" rtl="0">
              <a:lnSpc>
                <a:spcPct val="115000"/>
              </a:lnSpc>
              <a:spcBef>
                <a:spcPts val="0"/>
              </a:spcBef>
              <a:spcAft>
                <a:spcPts val="0"/>
              </a:spcAft>
              <a:buClr>
                <a:schemeClr val="dk1"/>
              </a:buClr>
              <a:buSzPts val="1400"/>
              <a:buFont typeface="Arial"/>
              <a:buAutoNum type="arabicPeriod"/>
            </a:pPr>
            <a:r>
              <a:rPr lang="en-GB" sz="1800" b="0" i="0" u="none" strike="noStrike" cap="none" dirty="0">
                <a:solidFill>
                  <a:schemeClr val="dk1"/>
                </a:solidFill>
                <a:latin typeface="Gill Sans Nova" panose="020B0602020104020203" pitchFamily="34" charset="0"/>
                <a:ea typeface="Avenir"/>
                <a:cs typeface="Avenir"/>
                <a:sym typeface="Avenir"/>
              </a:rPr>
              <a:t>Click the 	      button at the bottom of your screen.</a:t>
            </a:r>
            <a:endParaRPr dirty="0"/>
          </a:p>
          <a:p>
            <a:pPr marL="457200" marR="0" lvl="0" indent="-228600" algn="l" rtl="0">
              <a:lnSpc>
                <a:spcPct val="115000"/>
              </a:lnSpc>
              <a:spcBef>
                <a:spcPts val="0"/>
              </a:spcBef>
              <a:spcAft>
                <a:spcPts val="0"/>
              </a:spcAft>
              <a:buClr>
                <a:schemeClr val="dk1"/>
              </a:buClr>
              <a:buSzPts val="1400"/>
              <a:buFont typeface="Arial"/>
              <a:buNone/>
            </a:pPr>
            <a:endParaRPr sz="1800" b="0" i="0" u="none" strike="noStrike" cap="none" dirty="0">
              <a:solidFill>
                <a:schemeClr val="dk1"/>
              </a:solidFill>
              <a:latin typeface="Gill Sans Nova" panose="020B0602020104020203" pitchFamily="34" charset="0"/>
              <a:ea typeface="Avenir"/>
              <a:cs typeface="Avenir"/>
              <a:sym typeface="Avenir"/>
            </a:endParaRPr>
          </a:p>
          <a:p>
            <a:pPr marL="457200" marR="0" lvl="0" indent="-317500" algn="l" rtl="0">
              <a:lnSpc>
                <a:spcPct val="115000"/>
              </a:lnSpc>
              <a:spcBef>
                <a:spcPts val="0"/>
              </a:spcBef>
              <a:spcAft>
                <a:spcPts val="0"/>
              </a:spcAft>
              <a:buClr>
                <a:schemeClr val="dk1"/>
              </a:buClr>
              <a:buSzPts val="1400"/>
              <a:buFont typeface="Arial"/>
              <a:buAutoNum type="arabicPeriod"/>
            </a:pPr>
            <a:r>
              <a:rPr lang="en-GB" sz="1800" b="0" i="0" u="none" strike="noStrike" cap="none" dirty="0">
                <a:solidFill>
                  <a:schemeClr val="dk1"/>
                </a:solidFill>
                <a:latin typeface="Gill Sans Nova" panose="020B0602020104020203" pitchFamily="34" charset="0"/>
                <a:ea typeface="Avenir"/>
                <a:cs typeface="Avenir"/>
                <a:sym typeface="Avenir"/>
              </a:rPr>
              <a:t>Click </a:t>
            </a:r>
            <a:r>
              <a:rPr lang="en-GB" sz="1800" b="1" i="0" u="none" strike="noStrike" cap="none" dirty="0">
                <a:solidFill>
                  <a:schemeClr val="dk1"/>
                </a:solidFill>
                <a:latin typeface="Gill Sans Nova" panose="020B0602020104020203" pitchFamily="34" charset="0"/>
                <a:ea typeface="Avenir"/>
                <a:cs typeface="Avenir"/>
                <a:sym typeface="Avenir"/>
              </a:rPr>
              <a:t>Advanced</a:t>
            </a:r>
            <a:r>
              <a:rPr lang="en-GB" sz="1800" b="0" i="0" u="none" strike="noStrike" cap="none" dirty="0">
                <a:solidFill>
                  <a:schemeClr val="dk1"/>
                </a:solidFill>
                <a:latin typeface="Gill Sans Nova" panose="020B0602020104020203" pitchFamily="34" charset="0"/>
                <a:ea typeface="Avenir"/>
                <a:cs typeface="Avenir"/>
                <a:sym typeface="Avenir"/>
              </a:rPr>
              <a:t>, and then click ‘</a:t>
            </a:r>
            <a:r>
              <a:rPr lang="en-GB" sz="1800" b="1" i="0" u="none" strike="noStrike" cap="none" dirty="0">
                <a:solidFill>
                  <a:schemeClr val="dk1"/>
                </a:solidFill>
                <a:latin typeface="Gill Sans Nova" panose="020B0602020104020203" pitchFamily="34" charset="0"/>
                <a:ea typeface="Avenir"/>
                <a:cs typeface="Avenir"/>
                <a:sym typeface="Avenir"/>
              </a:rPr>
              <a:t>slides as virtual background</a:t>
            </a:r>
            <a:r>
              <a:rPr lang="en-GB" sz="1800" b="0" i="0" u="none" strike="noStrike" cap="none" dirty="0">
                <a:solidFill>
                  <a:schemeClr val="dk1"/>
                </a:solidFill>
                <a:latin typeface="Gill Sans Nova" panose="020B0602020104020203" pitchFamily="34" charset="0"/>
                <a:ea typeface="Avenir"/>
                <a:cs typeface="Avenir"/>
                <a:sym typeface="Avenir"/>
              </a:rPr>
              <a:t>’. Then click </a:t>
            </a:r>
            <a:r>
              <a:rPr lang="en-GB" sz="1800" b="1" i="0" u="none" strike="noStrike" cap="none" dirty="0">
                <a:solidFill>
                  <a:schemeClr val="dk1"/>
                </a:solidFill>
                <a:latin typeface="Gill Sans Nova" panose="020B0602020104020203" pitchFamily="34" charset="0"/>
                <a:ea typeface="Avenir"/>
                <a:cs typeface="Avenir"/>
                <a:sym typeface="Avenir"/>
              </a:rPr>
              <a:t>Share.</a:t>
            </a:r>
            <a:endParaRPr sz="1800" b="0" i="0" u="none" strike="noStrike" cap="none" dirty="0">
              <a:solidFill>
                <a:schemeClr val="dk1"/>
              </a:solidFill>
              <a:latin typeface="Gill Sans Nova" panose="020B0602020104020203" pitchFamily="34" charset="0"/>
              <a:ea typeface="Avenir"/>
              <a:cs typeface="Avenir"/>
              <a:sym typeface="Avenir"/>
            </a:endParaRPr>
          </a:p>
          <a:p>
            <a:pPr marL="457200" marR="0" lvl="0" indent="-317500" algn="l" rtl="0">
              <a:lnSpc>
                <a:spcPct val="115000"/>
              </a:lnSpc>
              <a:spcBef>
                <a:spcPts val="0"/>
              </a:spcBef>
              <a:spcAft>
                <a:spcPts val="0"/>
              </a:spcAft>
              <a:buClr>
                <a:schemeClr val="dk1"/>
              </a:buClr>
              <a:buSzPts val="1400"/>
              <a:buFont typeface="Arial"/>
              <a:buAutoNum type="arabicPeriod"/>
            </a:pPr>
            <a:r>
              <a:rPr lang="en-GB" sz="1800" b="0" i="0" u="none" strike="noStrike" cap="none" dirty="0">
                <a:solidFill>
                  <a:schemeClr val="dk1"/>
                </a:solidFill>
                <a:latin typeface="Gill Sans Nova" panose="020B0602020104020203" pitchFamily="34" charset="0"/>
                <a:ea typeface="Avenir"/>
                <a:cs typeface="Avenir"/>
                <a:sym typeface="Avenir"/>
              </a:rPr>
              <a:t>A pop up will appear, then you pick your file to share.</a:t>
            </a:r>
            <a:endParaRPr sz="1800" b="0" i="0" u="none" strike="noStrike" cap="none" dirty="0">
              <a:solidFill>
                <a:schemeClr val="dk1"/>
              </a:solidFill>
              <a:latin typeface="Gill Sans Nova" panose="020B0602020104020203" pitchFamily="34" charset="0"/>
              <a:ea typeface="Avenir"/>
              <a:cs typeface="Avenir"/>
              <a:sym typeface="Avenir"/>
            </a:endParaRPr>
          </a:p>
          <a:p>
            <a:pPr marL="457200" marR="0" lvl="0" indent="-228600" algn="l" rtl="0">
              <a:lnSpc>
                <a:spcPct val="115000"/>
              </a:lnSpc>
              <a:spcBef>
                <a:spcPts val="0"/>
              </a:spcBef>
              <a:spcAft>
                <a:spcPts val="0"/>
              </a:spcAft>
              <a:buClr>
                <a:schemeClr val="dk1"/>
              </a:buClr>
              <a:buSzPts val="1400"/>
              <a:buFont typeface="Arial"/>
              <a:buNone/>
            </a:pPr>
            <a:endParaRPr sz="1400" b="0" i="0" u="none" strike="noStrike" cap="none" dirty="0">
              <a:solidFill>
                <a:schemeClr val="dk1"/>
              </a:solidFill>
              <a:latin typeface="Gill Sans Nova" panose="020B0602020104020203" pitchFamily="34" charset="0"/>
              <a:ea typeface="Avenir"/>
              <a:cs typeface="Avenir"/>
              <a:sym typeface="Avenir"/>
            </a:endParaRPr>
          </a:p>
          <a:p>
            <a:pPr marL="457200" marR="0" lvl="0" indent="-228600" algn="l" rtl="0">
              <a:lnSpc>
                <a:spcPct val="115000"/>
              </a:lnSpc>
              <a:spcBef>
                <a:spcPts val="0"/>
              </a:spcBef>
              <a:spcAft>
                <a:spcPts val="0"/>
              </a:spcAft>
              <a:buClr>
                <a:schemeClr val="dk1"/>
              </a:buClr>
              <a:buSzPts val="1400"/>
              <a:buFont typeface="Arial"/>
              <a:buNone/>
            </a:pPr>
            <a:endParaRPr sz="1400" b="0" i="0" u="none" strike="noStrike" cap="none" dirty="0">
              <a:solidFill>
                <a:schemeClr val="dk1"/>
              </a:solidFill>
              <a:latin typeface="Gill Sans Nova" panose="020B0602020104020203" pitchFamily="34" charset="0"/>
              <a:ea typeface="Avenir"/>
              <a:cs typeface="Avenir"/>
              <a:sym typeface="Avenir"/>
            </a:endParaRPr>
          </a:p>
          <a:p>
            <a:pPr marL="457200" marR="0" lvl="0" indent="-228600" algn="l" rtl="0">
              <a:lnSpc>
                <a:spcPct val="115000"/>
              </a:lnSpc>
              <a:spcBef>
                <a:spcPts val="0"/>
              </a:spcBef>
              <a:spcAft>
                <a:spcPts val="0"/>
              </a:spcAft>
              <a:buClr>
                <a:schemeClr val="dk1"/>
              </a:buClr>
              <a:buSzPts val="1400"/>
              <a:buFont typeface="Arial"/>
              <a:buNone/>
            </a:pPr>
            <a:endParaRPr sz="1400" b="0" i="0" u="none" strike="noStrike" cap="none" dirty="0">
              <a:solidFill>
                <a:schemeClr val="dk1"/>
              </a:solidFill>
              <a:latin typeface="Gill Sans Nova" panose="020B0602020104020203" pitchFamily="34" charset="0"/>
              <a:ea typeface="Avenir"/>
              <a:cs typeface="Avenir"/>
              <a:sym typeface="Avenir"/>
            </a:endParaRPr>
          </a:p>
          <a:p>
            <a:pPr marL="457200" marR="0" lvl="0" indent="-228600" algn="l" rtl="0">
              <a:lnSpc>
                <a:spcPct val="115000"/>
              </a:lnSpc>
              <a:spcBef>
                <a:spcPts val="0"/>
              </a:spcBef>
              <a:spcAft>
                <a:spcPts val="0"/>
              </a:spcAft>
              <a:buClr>
                <a:schemeClr val="dk1"/>
              </a:buClr>
              <a:buSzPts val="1400"/>
              <a:buFont typeface="Arial"/>
              <a:buNone/>
            </a:pPr>
            <a:endParaRPr sz="1400" b="0" i="0" u="none" strike="noStrike" cap="none" dirty="0">
              <a:solidFill>
                <a:schemeClr val="dk1"/>
              </a:solidFill>
              <a:latin typeface="Gill Sans Nova" panose="020B0602020104020203" pitchFamily="34" charset="0"/>
              <a:ea typeface="Avenir"/>
              <a:cs typeface="Avenir"/>
              <a:sym typeface="Avenir"/>
            </a:endParaRPr>
          </a:p>
          <a:p>
            <a:pPr marL="457200" marR="0" lvl="0" indent="-228600" algn="l" rtl="0">
              <a:lnSpc>
                <a:spcPct val="115000"/>
              </a:lnSpc>
              <a:spcBef>
                <a:spcPts val="0"/>
              </a:spcBef>
              <a:spcAft>
                <a:spcPts val="0"/>
              </a:spcAft>
              <a:buClr>
                <a:schemeClr val="dk1"/>
              </a:buClr>
              <a:buSzPts val="1400"/>
              <a:buFont typeface="Arial"/>
              <a:buNone/>
            </a:pPr>
            <a:endParaRPr sz="1400" b="0" i="0" u="none" strike="noStrike" cap="none" dirty="0">
              <a:solidFill>
                <a:schemeClr val="dk1"/>
              </a:solidFill>
              <a:latin typeface="Gill Sans Nova" panose="020B0602020104020203" pitchFamily="34" charset="0"/>
              <a:ea typeface="Avenir"/>
              <a:cs typeface="Avenir"/>
              <a:sym typeface="Avenir"/>
            </a:endParaRPr>
          </a:p>
          <a:p>
            <a:pPr marL="457200" marR="0" lvl="0" indent="-228600" algn="l" rtl="0">
              <a:lnSpc>
                <a:spcPct val="115000"/>
              </a:lnSpc>
              <a:spcBef>
                <a:spcPts val="0"/>
              </a:spcBef>
              <a:spcAft>
                <a:spcPts val="0"/>
              </a:spcAft>
              <a:buClr>
                <a:schemeClr val="dk1"/>
              </a:buClr>
              <a:buSzPts val="1400"/>
              <a:buFont typeface="Arial"/>
              <a:buNone/>
            </a:pPr>
            <a:endParaRPr sz="1400" b="0" i="0" u="none" strike="noStrike" cap="none" dirty="0">
              <a:solidFill>
                <a:schemeClr val="dk1"/>
              </a:solidFill>
              <a:latin typeface="Gill Sans Nova" panose="020B0602020104020203" pitchFamily="34" charset="0"/>
              <a:ea typeface="Avenir"/>
              <a:cs typeface="Avenir"/>
              <a:sym typeface="Avenir"/>
            </a:endParaRPr>
          </a:p>
        </p:txBody>
      </p:sp>
      <p:pic>
        <p:nvPicPr>
          <p:cNvPr id="128" name="Google Shape;128;p7"/>
          <p:cNvPicPr preferRelativeResize="0"/>
          <p:nvPr/>
        </p:nvPicPr>
        <p:blipFill rotWithShape="1">
          <a:blip r:embed="rId4">
            <a:alphaModFix/>
          </a:blip>
          <a:srcRect l="48105" r="42633"/>
          <a:stretch/>
        </p:blipFill>
        <p:spPr>
          <a:xfrm>
            <a:off x="2408304" y="1699022"/>
            <a:ext cx="658359" cy="464297"/>
          </a:xfrm>
          <a:prstGeom prst="rect">
            <a:avLst/>
          </a:prstGeom>
          <a:noFill/>
          <a:ln>
            <a:noFill/>
          </a:ln>
        </p:spPr>
      </p:pic>
      <p:pic>
        <p:nvPicPr>
          <p:cNvPr id="129" name="Google Shape;129;p7"/>
          <p:cNvPicPr preferRelativeResize="0"/>
          <p:nvPr/>
        </p:nvPicPr>
        <p:blipFill rotWithShape="1">
          <a:blip r:embed="rId5">
            <a:alphaModFix/>
          </a:blip>
          <a:srcRect/>
          <a:stretch/>
        </p:blipFill>
        <p:spPr>
          <a:xfrm>
            <a:off x="8541714" y="2800653"/>
            <a:ext cx="3462218" cy="2358325"/>
          </a:xfrm>
          <a:prstGeom prst="rect">
            <a:avLst/>
          </a:prstGeom>
          <a:noFill/>
          <a:ln w="9525" cap="flat" cmpd="sng">
            <a:solidFill>
              <a:schemeClr val="dk2"/>
            </a:solidFill>
            <a:prstDash val="solid"/>
            <a:round/>
            <a:headEnd type="none" w="sm" len="sm"/>
            <a:tailEnd type="none" w="sm" len="sm"/>
          </a:ln>
        </p:spPr>
      </p:pic>
      <p:sp>
        <p:nvSpPr>
          <p:cNvPr id="130" name="Google Shape;130;p7"/>
          <p:cNvSpPr txBox="1"/>
          <p:nvPr/>
        </p:nvSpPr>
        <p:spPr>
          <a:xfrm>
            <a:off x="9358799" y="1509165"/>
            <a:ext cx="1344258" cy="830966"/>
          </a:xfrm>
          <a:prstGeom prst="rect">
            <a:avLst/>
          </a:prstGeom>
          <a:solidFill>
            <a:srgbClr val="E8F5F9"/>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Tip : Best used with green screen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542317" y="373459"/>
            <a:ext cx="1110736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MAKE PRESENTATION AS BACKGROUND</a:t>
            </a:r>
            <a:endParaRPr dirty="0"/>
          </a:p>
        </p:txBody>
      </p:sp>
      <p:sp>
        <p:nvSpPr>
          <p:cNvPr id="136" name="Google Shape;136;p8"/>
          <p:cNvSpPr txBox="1"/>
          <p:nvPr/>
        </p:nvSpPr>
        <p:spPr>
          <a:xfrm>
            <a:off x="542317" y="1276472"/>
            <a:ext cx="10566670" cy="4440600"/>
          </a:xfrm>
          <a:prstGeom prst="rect">
            <a:avLst/>
          </a:prstGeom>
          <a:noFill/>
          <a:ln>
            <a:noFill/>
          </a:ln>
        </p:spPr>
        <p:txBody>
          <a:bodyPr spcFirstLastPara="1" wrap="square" lIns="91425" tIns="91425" rIns="91425" bIns="91425" anchor="t" anchorCtr="0">
            <a:normAutofit/>
          </a:bodyPr>
          <a:lstStyle/>
          <a:p>
            <a:pPr marL="139700" marR="0" lvl="0" indent="0" algn="l" rtl="0">
              <a:lnSpc>
                <a:spcPct val="115000"/>
              </a:lnSpc>
              <a:spcBef>
                <a:spcPts val="0"/>
              </a:spcBef>
              <a:spcAft>
                <a:spcPts val="0"/>
              </a:spcAft>
              <a:buClr>
                <a:schemeClr val="dk1"/>
              </a:buClr>
              <a:buSzPts val="1400"/>
              <a:buFont typeface="Arial"/>
              <a:buNone/>
            </a:pPr>
            <a:r>
              <a:rPr lang="en-GB" sz="1800" b="0" i="0" u="none" strike="noStrike" cap="none" dirty="0">
                <a:solidFill>
                  <a:schemeClr val="dk1"/>
                </a:solidFill>
                <a:latin typeface="Gill Sans Nova" panose="020B0602020104020203" pitchFamily="34" charset="0"/>
                <a:ea typeface="Avenir"/>
                <a:cs typeface="Avenir"/>
                <a:sym typeface="Avenir"/>
              </a:rPr>
              <a:t>4. Then your presentation will be like below. You can </a:t>
            </a:r>
            <a:r>
              <a:rPr lang="en-GB" sz="1800" b="0" i="0" u="sng" strike="noStrike" cap="none" dirty="0">
                <a:solidFill>
                  <a:schemeClr val="dk1"/>
                </a:solidFill>
                <a:latin typeface="Gill Sans Nova" panose="020B0602020104020203" pitchFamily="34" charset="0"/>
                <a:ea typeface="Avenir"/>
                <a:cs typeface="Avenir"/>
                <a:sym typeface="Avenir"/>
              </a:rPr>
              <a:t>change slides </a:t>
            </a:r>
            <a:r>
              <a:rPr lang="en-GB" sz="1800" b="0" i="0" u="none" strike="noStrike" cap="none" dirty="0">
                <a:solidFill>
                  <a:schemeClr val="dk1"/>
                </a:solidFill>
                <a:latin typeface="Gill Sans Nova" panose="020B0602020104020203" pitchFamily="34" charset="0"/>
                <a:ea typeface="Avenir"/>
                <a:cs typeface="Avenir"/>
                <a:sym typeface="Avenir"/>
              </a:rPr>
              <a:t>by clicking the </a:t>
            </a:r>
            <a:r>
              <a:rPr lang="en-GB" sz="1800" b="1" i="0" u="none" strike="noStrike" cap="none" dirty="0">
                <a:solidFill>
                  <a:schemeClr val="dk1"/>
                </a:solidFill>
                <a:latin typeface="Gill Sans Nova" panose="020B0602020104020203" pitchFamily="34" charset="0"/>
                <a:ea typeface="Avenir"/>
                <a:cs typeface="Avenir"/>
                <a:sym typeface="Avenir"/>
              </a:rPr>
              <a:t>arrow</a:t>
            </a:r>
            <a:r>
              <a:rPr lang="en-GB" sz="1800" b="0" i="0" u="none" strike="noStrike" cap="none" dirty="0">
                <a:solidFill>
                  <a:schemeClr val="dk1"/>
                </a:solidFill>
                <a:latin typeface="Gill Sans Nova" panose="020B0602020104020203" pitchFamily="34" charset="0"/>
                <a:ea typeface="Avenir"/>
                <a:cs typeface="Avenir"/>
                <a:sym typeface="Avenir"/>
              </a:rPr>
              <a:t>. You can also </a:t>
            </a:r>
            <a:r>
              <a:rPr lang="en-GB" sz="1800" b="0" i="0" u="sng" strike="noStrike" cap="none" dirty="0">
                <a:solidFill>
                  <a:schemeClr val="dk1"/>
                </a:solidFill>
                <a:latin typeface="Gill Sans Nova" panose="020B0602020104020203" pitchFamily="34" charset="0"/>
                <a:ea typeface="Avenir"/>
                <a:cs typeface="Avenir"/>
                <a:sym typeface="Avenir"/>
              </a:rPr>
              <a:t>resize or move your video</a:t>
            </a:r>
            <a:r>
              <a:rPr lang="en-GB" sz="1800" b="0" i="0" u="none" strike="noStrike" cap="none" dirty="0">
                <a:solidFill>
                  <a:schemeClr val="dk1"/>
                </a:solidFill>
                <a:latin typeface="Gill Sans Nova" panose="020B0602020104020203" pitchFamily="34" charset="0"/>
                <a:ea typeface="Avenir"/>
                <a:cs typeface="Avenir"/>
                <a:sym typeface="Avenir"/>
              </a:rPr>
              <a:t>, by clicking the </a:t>
            </a:r>
            <a:r>
              <a:rPr lang="en-GB" sz="1800" b="1" i="0" u="none" strike="noStrike" cap="none" dirty="0">
                <a:solidFill>
                  <a:schemeClr val="dk1"/>
                </a:solidFill>
                <a:latin typeface="Gill Sans Nova" panose="020B0602020104020203" pitchFamily="34" charset="0"/>
                <a:ea typeface="Avenir"/>
                <a:cs typeface="Avenir"/>
                <a:sym typeface="Avenir"/>
              </a:rPr>
              <a:t>three dots </a:t>
            </a:r>
            <a:r>
              <a:rPr lang="en-GB" sz="1800" b="0" i="0" u="none" strike="noStrike" cap="none" dirty="0">
                <a:solidFill>
                  <a:schemeClr val="dk1"/>
                </a:solidFill>
                <a:latin typeface="Gill Sans Nova" panose="020B0602020104020203" pitchFamily="34" charset="0"/>
                <a:ea typeface="Avenir"/>
                <a:cs typeface="Avenir"/>
                <a:sym typeface="Avenir"/>
              </a:rPr>
              <a:t>and ‘</a:t>
            </a:r>
            <a:r>
              <a:rPr lang="en-GB" sz="1800" b="1" i="0" u="none" strike="noStrike" cap="none" dirty="0">
                <a:solidFill>
                  <a:schemeClr val="dk1"/>
                </a:solidFill>
                <a:latin typeface="Gill Sans Nova" panose="020B0602020104020203" pitchFamily="34" charset="0"/>
                <a:ea typeface="Avenir"/>
                <a:cs typeface="Avenir"/>
                <a:sym typeface="Avenir"/>
              </a:rPr>
              <a:t>Resize My Video’. </a:t>
            </a:r>
            <a:r>
              <a:rPr lang="en-GB" sz="1800" b="0" i="0" u="none" strike="noStrike" cap="none" dirty="0">
                <a:solidFill>
                  <a:schemeClr val="dk1"/>
                </a:solidFill>
                <a:latin typeface="Gill Sans Nova" panose="020B0602020104020203" pitchFamily="34" charset="0"/>
                <a:ea typeface="Avenir"/>
                <a:cs typeface="Avenir"/>
                <a:sym typeface="Avenir"/>
              </a:rPr>
              <a:t>To </a:t>
            </a:r>
            <a:r>
              <a:rPr lang="en-GB" sz="1800" b="0" i="0" u="sng" strike="noStrike" cap="none" dirty="0">
                <a:solidFill>
                  <a:schemeClr val="dk1"/>
                </a:solidFill>
                <a:latin typeface="Gill Sans Nova" panose="020B0602020104020203" pitchFamily="34" charset="0"/>
                <a:ea typeface="Avenir"/>
                <a:cs typeface="Avenir"/>
                <a:sym typeface="Avenir"/>
              </a:rPr>
              <a:t>stop</a:t>
            </a:r>
            <a:r>
              <a:rPr lang="en-GB" sz="1800" b="0" i="0" u="none" strike="noStrike" cap="none" dirty="0">
                <a:solidFill>
                  <a:schemeClr val="dk1"/>
                </a:solidFill>
                <a:latin typeface="Gill Sans Nova" panose="020B0602020104020203" pitchFamily="34" charset="0"/>
                <a:ea typeface="Avenir"/>
                <a:cs typeface="Avenir"/>
                <a:sym typeface="Avenir"/>
              </a:rPr>
              <a:t> this format, click ‘</a:t>
            </a:r>
            <a:r>
              <a:rPr lang="en-GB" sz="1800" b="1" i="0" u="none" strike="noStrike" cap="none" dirty="0">
                <a:solidFill>
                  <a:schemeClr val="dk1"/>
                </a:solidFill>
                <a:latin typeface="Gill Sans Nova" panose="020B0602020104020203" pitchFamily="34" charset="0"/>
                <a:ea typeface="Avenir"/>
                <a:cs typeface="Avenir"/>
                <a:sym typeface="Avenir"/>
              </a:rPr>
              <a:t>Split Video from Screen</a:t>
            </a:r>
            <a:r>
              <a:rPr lang="en-GB" sz="1800" b="0" i="0" u="none" strike="noStrike" cap="none" dirty="0">
                <a:solidFill>
                  <a:schemeClr val="dk1"/>
                </a:solidFill>
                <a:latin typeface="Gill Sans Nova" panose="020B0602020104020203" pitchFamily="34" charset="0"/>
                <a:ea typeface="Avenir"/>
                <a:cs typeface="Avenir"/>
                <a:sym typeface="Avenir"/>
              </a:rPr>
              <a:t>’</a:t>
            </a:r>
            <a:endParaRPr dirty="0"/>
          </a:p>
        </p:txBody>
      </p:sp>
      <p:pic>
        <p:nvPicPr>
          <p:cNvPr id="137" name="Google Shape;137;p8"/>
          <p:cNvPicPr preferRelativeResize="0"/>
          <p:nvPr/>
        </p:nvPicPr>
        <p:blipFill rotWithShape="1">
          <a:blip r:embed="rId3">
            <a:alphaModFix/>
          </a:blip>
          <a:srcRect/>
          <a:stretch/>
        </p:blipFill>
        <p:spPr>
          <a:xfrm>
            <a:off x="1223137" y="2602035"/>
            <a:ext cx="4374649" cy="2877879"/>
          </a:xfrm>
          <a:prstGeom prst="rect">
            <a:avLst/>
          </a:prstGeom>
          <a:noFill/>
          <a:ln w="9525" cap="flat" cmpd="sng">
            <a:solidFill>
              <a:schemeClr val="dk2"/>
            </a:solidFill>
            <a:prstDash val="solid"/>
            <a:round/>
            <a:headEnd type="none" w="sm" len="sm"/>
            <a:tailEnd type="none" w="sm" len="sm"/>
          </a:ln>
        </p:spPr>
      </p:pic>
      <p:pic>
        <p:nvPicPr>
          <p:cNvPr id="138" name="Google Shape;138;p8"/>
          <p:cNvPicPr preferRelativeResize="0"/>
          <p:nvPr/>
        </p:nvPicPr>
        <p:blipFill rotWithShape="1">
          <a:blip r:embed="rId4">
            <a:alphaModFix/>
          </a:blip>
          <a:srcRect/>
          <a:stretch/>
        </p:blipFill>
        <p:spPr>
          <a:xfrm>
            <a:off x="6278606" y="2602036"/>
            <a:ext cx="4640507" cy="287787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9"/>
          <p:cNvSpPr txBox="1">
            <a:spLocks noGrp="1"/>
          </p:cNvSpPr>
          <p:nvPr>
            <p:ph type="title"/>
          </p:nvPr>
        </p:nvSpPr>
        <p:spPr>
          <a:xfrm>
            <a:off x="974388" y="373459"/>
            <a:ext cx="8539264"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99CC"/>
              </a:buClr>
              <a:buSzPts val="3600"/>
              <a:buFont typeface="Avenir"/>
              <a:buNone/>
            </a:pPr>
            <a:r>
              <a:rPr lang="en-GB" b="1" dirty="0">
                <a:solidFill>
                  <a:srgbClr val="0099CC"/>
                </a:solidFill>
                <a:latin typeface="Gill Sans Nova" panose="020B0602020104020203" pitchFamily="34" charset="0"/>
                <a:ea typeface="Avenir"/>
                <a:cs typeface="Avenir"/>
                <a:sym typeface="Avenir"/>
              </a:rPr>
              <a:t>HOW TO RENAME</a:t>
            </a:r>
            <a:r>
              <a:rPr lang="en-GB" dirty="0">
                <a:solidFill>
                  <a:srgbClr val="0099CC"/>
                </a:solidFill>
                <a:latin typeface="Gill Sans Nova" panose="020B0602020104020203" pitchFamily="34" charset="0"/>
                <a:ea typeface="Avenir"/>
                <a:cs typeface="Avenir"/>
                <a:sym typeface="Avenir"/>
              </a:rPr>
              <a:t> </a:t>
            </a:r>
            <a:endParaRPr dirty="0"/>
          </a:p>
        </p:txBody>
      </p:sp>
      <p:sp>
        <p:nvSpPr>
          <p:cNvPr id="144" name="Google Shape;144;p9"/>
          <p:cNvSpPr txBox="1"/>
          <p:nvPr/>
        </p:nvSpPr>
        <p:spPr>
          <a:xfrm>
            <a:off x="838200" y="1245291"/>
            <a:ext cx="7407348" cy="4952903"/>
          </a:xfrm>
          <a:prstGeom prst="rect">
            <a:avLst/>
          </a:prstGeom>
          <a:noFill/>
          <a:ln>
            <a:noFill/>
          </a:ln>
        </p:spPr>
        <p:txBody>
          <a:bodyPr spcFirstLastPara="1" wrap="square" lIns="91425" tIns="91425" rIns="91425" bIns="91425" anchor="t" anchorCtr="0">
            <a:normAutofit/>
          </a:bodyPr>
          <a:lstStyle/>
          <a:p>
            <a:pPr marL="133350" marR="0" lvl="0" indent="0" algn="l" rtl="0">
              <a:lnSpc>
                <a:spcPct val="115000"/>
              </a:lnSpc>
              <a:spcBef>
                <a:spcPts val="1800"/>
              </a:spcBef>
              <a:spcAft>
                <a:spcPts val="0"/>
              </a:spcAft>
              <a:buClr>
                <a:schemeClr val="dk1"/>
              </a:buClr>
              <a:buSzPts val="1500"/>
              <a:buFont typeface="Arial"/>
              <a:buNone/>
            </a:pPr>
            <a:r>
              <a:rPr lang="en-GB" sz="1800" b="0" i="0" u="none" strike="noStrike" cap="none" dirty="0">
                <a:solidFill>
                  <a:schemeClr val="dk1"/>
                </a:solidFill>
                <a:highlight>
                  <a:srgbClr val="FFFFFF"/>
                </a:highlight>
                <a:latin typeface="Gill Sans Nova" panose="020B0602020104020203" pitchFamily="34" charset="0"/>
                <a:ea typeface="Avenir"/>
                <a:cs typeface="Avenir"/>
                <a:sym typeface="Avenir"/>
              </a:rPr>
              <a:t>1. Click the "Participants" icon in the Zoom toolbar</a:t>
            </a:r>
            <a:endParaRPr dirty="0"/>
          </a:p>
          <a:p>
            <a:pPr marL="133350" marR="0" lvl="0" indent="0" algn="l" rtl="0">
              <a:lnSpc>
                <a:spcPct val="115000"/>
              </a:lnSpc>
              <a:spcBef>
                <a:spcPts val="1800"/>
              </a:spcBef>
              <a:spcAft>
                <a:spcPts val="0"/>
              </a:spcAft>
              <a:buClr>
                <a:schemeClr val="dk1"/>
              </a:buClr>
              <a:buSzPts val="1500"/>
              <a:buFont typeface="Arial"/>
              <a:buNone/>
            </a:pPr>
            <a:r>
              <a:rPr lang="en-GB" sz="1800" b="0" i="0" u="none" strike="noStrike" cap="none" dirty="0">
                <a:solidFill>
                  <a:schemeClr val="dk1"/>
                </a:solidFill>
                <a:highlight>
                  <a:srgbClr val="FFFFFF"/>
                </a:highlight>
                <a:latin typeface="Gill Sans Nova" panose="020B0602020104020203" pitchFamily="34" charset="0"/>
                <a:ea typeface="Avenir"/>
                <a:cs typeface="Avenir"/>
                <a:sym typeface="Avenir"/>
              </a:rPr>
              <a:t>2. In the Participants window, next to your name click "</a:t>
            </a:r>
            <a:r>
              <a:rPr lang="en-GB" sz="1800" b="1" i="0" u="none" strike="noStrike" cap="none" dirty="0">
                <a:solidFill>
                  <a:schemeClr val="dk1"/>
                </a:solidFill>
                <a:highlight>
                  <a:srgbClr val="FFFFFF"/>
                </a:highlight>
                <a:latin typeface="Gill Sans Nova" panose="020B0602020104020203" pitchFamily="34" charset="0"/>
                <a:ea typeface="Avenir"/>
                <a:cs typeface="Avenir"/>
                <a:sym typeface="Avenir"/>
              </a:rPr>
              <a:t>More</a:t>
            </a:r>
            <a:r>
              <a:rPr lang="en-GB" sz="1800" b="0" i="0" u="none" strike="noStrike" cap="none" dirty="0">
                <a:solidFill>
                  <a:schemeClr val="dk1"/>
                </a:solidFill>
                <a:highlight>
                  <a:srgbClr val="FFFFFF"/>
                </a:highlight>
                <a:latin typeface="Gill Sans Nova" panose="020B0602020104020203" pitchFamily="34" charset="0"/>
                <a:ea typeface="Avenir"/>
                <a:cs typeface="Avenir"/>
                <a:sym typeface="Avenir"/>
              </a:rPr>
              <a:t>"                              and choose "</a:t>
            </a:r>
            <a:r>
              <a:rPr lang="en-GB" sz="1800" b="1" i="0" u="none" strike="noStrike" cap="none" dirty="0">
                <a:solidFill>
                  <a:schemeClr val="dk1"/>
                </a:solidFill>
                <a:highlight>
                  <a:srgbClr val="FFFFFF"/>
                </a:highlight>
                <a:latin typeface="Gill Sans Nova" panose="020B0602020104020203" pitchFamily="34" charset="0"/>
                <a:ea typeface="Avenir"/>
                <a:cs typeface="Avenir"/>
                <a:sym typeface="Avenir"/>
              </a:rPr>
              <a:t>Rename</a:t>
            </a:r>
            <a:r>
              <a:rPr lang="en-GB" sz="1800" b="0" i="0" u="none" strike="noStrike" cap="none" dirty="0">
                <a:solidFill>
                  <a:schemeClr val="dk1"/>
                </a:solidFill>
                <a:highlight>
                  <a:srgbClr val="FFFFFF"/>
                </a:highlight>
                <a:latin typeface="Gill Sans Nova" panose="020B0602020104020203" pitchFamily="34" charset="0"/>
                <a:ea typeface="Avenir"/>
                <a:cs typeface="Avenir"/>
                <a:sym typeface="Avenir"/>
              </a:rPr>
              <a:t>"</a:t>
            </a:r>
            <a:endParaRPr dirty="0"/>
          </a:p>
          <a:p>
            <a:pPr marL="133350" marR="0" lvl="0" indent="0" algn="l" rtl="0">
              <a:lnSpc>
                <a:spcPct val="100000"/>
              </a:lnSpc>
              <a:spcBef>
                <a:spcPts val="1800"/>
              </a:spcBef>
              <a:spcAft>
                <a:spcPts val="0"/>
              </a:spcAft>
              <a:buClr>
                <a:schemeClr val="dk1"/>
              </a:buClr>
              <a:buSzPts val="1500"/>
              <a:buFont typeface="Arial"/>
              <a:buNone/>
            </a:pPr>
            <a:r>
              <a:rPr lang="en-GB" sz="1800" b="0" i="0" u="none" strike="noStrike" cap="none" dirty="0">
                <a:solidFill>
                  <a:schemeClr val="dk1"/>
                </a:solidFill>
                <a:highlight>
                  <a:srgbClr val="FFFFFF"/>
                </a:highlight>
                <a:latin typeface="Gill Sans Nova" panose="020B0602020104020203" pitchFamily="34" charset="0"/>
                <a:ea typeface="Avenir"/>
                <a:cs typeface="Avenir"/>
                <a:sym typeface="Avenir"/>
              </a:rPr>
              <a:t>3. Enter a new name and click "</a:t>
            </a:r>
            <a:r>
              <a:rPr lang="en-GB" sz="1800" b="1" i="0" u="none" strike="noStrike" cap="none" dirty="0">
                <a:solidFill>
                  <a:schemeClr val="dk1"/>
                </a:solidFill>
                <a:highlight>
                  <a:srgbClr val="FFFFFF"/>
                </a:highlight>
                <a:latin typeface="Gill Sans Nova" panose="020B0602020104020203" pitchFamily="34" charset="0"/>
                <a:ea typeface="Avenir"/>
                <a:cs typeface="Avenir"/>
                <a:sym typeface="Avenir"/>
              </a:rPr>
              <a:t>Rename</a:t>
            </a:r>
            <a:r>
              <a:rPr lang="en-GB" sz="1800" b="0" i="0" u="none" strike="noStrike" cap="none" dirty="0">
                <a:solidFill>
                  <a:schemeClr val="dk1"/>
                </a:solidFill>
                <a:highlight>
                  <a:srgbClr val="FFFFFF"/>
                </a:highlight>
                <a:latin typeface="Gill Sans Nova" panose="020B0602020104020203" pitchFamily="34" charset="0"/>
                <a:ea typeface="Avenir"/>
                <a:cs typeface="Avenir"/>
                <a:sym typeface="Avenir"/>
              </a:rPr>
              <a:t>" to save it for </a:t>
            </a:r>
            <a:endParaRPr dirty="0"/>
          </a:p>
          <a:p>
            <a:pPr marL="133350" marR="0" lvl="0" indent="0" algn="l" rtl="0">
              <a:lnSpc>
                <a:spcPct val="100000"/>
              </a:lnSpc>
              <a:spcBef>
                <a:spcPts val="1800"/>
              </a:spcBef>
              <a:spcAft>
                <a:spcPts val="0"/>
              </a:spcAft>
              <a:buClr>
                <a:schemeClr val="dk1"/>
              </a:buClr>
              <a:buSzPts val="1500"/>
              <a:buFont typeface="Arial"/>
              <a:buNone/>
            </a:pPr>
            <a:r>
              <a:rPr lang="en-GB" sz="1800" b="0" i="0" u="none" strike="noStrike" cap="none" dirty="0">
                <a:solidFill>
                  <a:schemeClr val="dk1"/>
                </a:solidFill>
                <a:highlight>
                  <a:srgbClr val="FFFFFF"/>
                </a:highlight>
                <a:latin typeface="Gill Sans Nova" panose="020B0602020104020203" pitchFamily="34" charset="0"/>
                <a:ea typeface="Avenir"/>
                <a:cs typeface="Avenir"/>
                <a:sym typeface="Avenir"/>
              </a:rPr>
              <a:t>that meeting</a:t>
            </a:r>
            <a:endParaRPr dirty="0"/>
          </a:p>
          <a:p>
            <a:pPr marL="133350" marR="0" lvl="0" indent="0" algn="l" rtl="0">
              <a:lnSpc>
                <a:spcPct val="115000"/>
              </a:lnSpc>
              <a:spcBef>
                <a:spcPts val="1800"/>
              </a:spcBef>
              <a:spcAft>
                <a:spcPts val="0"/>
              </a:spcAft>
              <a:buClr>
                <a:schemeClr val="dk1"/>
              </a:buClr>
              <a:buSzPts val="1500"/>
              <a:buFont typeface="Arial"/>
              <a:buNone/>
            </a:pPr>
            <a:r>
              <a:rPr lang="en-GB" sz="1800" b="0" i="0" u="none" strike="noStrike" cap="none" dirty="0">
                <a:solidFill>
                  <a:schemeClr val="dk1"/>
                </a:solidFill>
                <a:highlight>
                  <a:srgbClr val="FFFFFF"/>
                </a:highlight>
                <a:latin typeface="Gill Sans Nova" panose="020B0602020104020203" pitchFamily="34" charset="0"/>
                <a:ea typeface="Avenir"/>
                <a:cs typeface="Avenir"/>
                <a:sym typeface="Avenir"/>
              </a:rPr>
              <a:t>4. You will see the new name showing in the Participants window</a:t>
            </a:r>
            <a:endParaRPr dirty="0"/>
          </a:p>
          <a:p>
            <a:pPr marL="0" marR="0" lvl="0" indent="0" algn="l" rtl="0">
              <a:lnSpc>
                <a:spcPct val="115000"/>
              </a:lnSpc>
              <a:spcBef>
                <a:spcPts val="900"/>
              </a:spcBef>
              <a:spcAft>
                <a:spcPts val="900"/>
              </a:spcAft>
              <a:buClr>
                <a:schemeClr val="dk1"/>
              </a:buClr>
              <a:buSzPts val="1800"/>
              <a:buFont typeface="Arial"/>
              <a:buNone/>
            </a:pPr>
            <a:endParaRPr sz="2800" b="0" i="0" u="none" strike="noStrike" cap="none" dirty="0">
              <a:solidFill>
                <a:schemeClr val="dk1"/>
              </a:solidFill>
              <a:latin typeface="Gill Sans Nova" panose="020B0602020104020203" pitchFamily="34" charset="0"/>
              <a:ea typeface="Avenir"/>
              <a:cs typeface="Avenir"/>
              <a:sym typeface="Avenir"/>
            </a:endParaRPr>
          </a:p>
        </p:txBody>
      </p:sp>
      <p:pic>
        <p:nvPicPr>
          <p:cNvPr id="145" name="Google Shape;145;p9"/>
          <p:cNvPicPr preferRelativeResize="0"/>
          <p:nvPr/>
        </p:nvPicPr>
        <p:blipFill rotWithShape="1">
          <a:blip r:embed="rId3">
            <a:alphaModFix/>
          </a:blip>
          <a:srcRect t="13343"/>
          <a:stretch/>
        </p:blipFill>
        <p:spPr>
          <a:xfrm>
            <a:off x="7691356" y="2094026"/>
            <a:ext cx="3941135" cy="1627716"/>
          </a:xfrm>
          <a:prstGeom prst="rect">
            <a:avLst/>
          </a:prstGeom>
          <a:noFill/>
          <a:ln>
            <a:noFill/>
          </a:ln>
        </p:spPr>
      </p:pic>
      <p:pic>
        <p:nvPicPr>
          <p:cNvPr id="146" name="Google Shape;146;p9"/>
          <p:cNvPicPr preferRelativeResize="0"/>
          <p:nvPr/>
        </p:nvPicPr>
        <p:blipFill rotWithShape="1">
          <a:blip r:embed="rId4">
            <a:alphaModFix/>
          </a:blip>
          <a:srcRect/>
          <a:stretch/>
        </p:blipFill>
        <p:spPr>
          <a:xfrm>
            <a:off x="9831572" y="1041296"/>
            <a:ext cx="2360428" cy="768978"/>
          </a:xfrm>
          <a:prstGeom prst="rect">
            <a:avLst/>
          </a:prstGeom>
          <a:noFill/>
          <a:ln>
            <a:noFill/>
          </a:ln>
        </p:spPr>
      </p:pic>
      <p:pic>
        <p:nvPicPr>
          <p:cNvPr id="147" name="Google Shape;147;p9"/>
          <p:cNvPicPr preferRelativeResize="0"/>
          <p:nvPr/>
        </p:nvPicPr>
        <p:blipFill rotWithShape="1">
          <a:blip r:embed="rId5">
            <a:alphaModFix/>
          </a:blip>
          <a:srcRect/>
          <a:stretch/>
        </p:blipFill>
        <p:spPr>
          <a:xfrm>
            <a:off x="8086651" y="4116746"/>
            <a:ext cx="2854001" cy="11675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1C2DE2654EABE24CB34213B932CACF73" ma:contentTypeVersion="13" ma:contentTypeDescription="Create a new document." ma:contentTypeScope="" ma:versionID="ebce395a1a78621b3ae358f12c65b431">
  <xsd:schema xmlns:xsd="http://www.w3.org/2001/XMLSchema" xmlns:xs="http://www.w3.org/2001/XMLSchema" xmlns:p="http://schemas.microsoft.com/office/2006/metadata/properties" xmlns:ns2="6af957f9-d7c2-49ad-b823-204c2929738d" xmlns:ns3="2adba978-3ea5-49dc-a411-a06306ec3566" targetNamespace="http://schemas.microsoft.com/office/2006/metadata/properties" ma:root="true" ma:fieldsID="3bc52847a05b6c3b46fb7945f0e4bddd" ns2:_="" ns3:_="">
    <xsd:import namespace="6af957f9-d7c2-49ad-b823-204c2929738d"/>
    <xsd:import namespace="2adba978-3ea5-49dc-a411-a06306ec356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Location" minOccurs="0"/>
                <xsd:element ref="ns3:MediaServiceGenerationTime" minOccurs="0"/>
                <xsd:element ref="ns3:MediaServiceEventHashCode" minOccurs="0"/>
                <xsd:element ref="ns2:SharedWithUsers" minOccurs="0"/>
                <xsd:element ref="ns2: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f957f9-d7c2-49ad-b823-204c2929738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dba978-3ea5-49dc-a411-a06306ec356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3D9453-F717-4A5E-8710-277151D0806A}">
  <ds:schemaRefs>
    <ds:schemaRef ds:uri="http://schemas.microsoft.com/sharepoint/v3/contenttype/forms"/>
  </ds:schemaRefs>
</ds:datastoreItem>
</file>

<file path=customXml/itemProps2.xml><?xml version="1.0" encoding="utf-8"?>
<ds:datastoreItem xmlns:ds="http://schemas.openxmlformats.org/officeDocument/2006/customXml" ds:itemID="{E0A1512E-177F-4741-89F0-936F15A71E50}">
  <ds:schemaRefs>
    <ds:schemaRef ds:uri="http://schemas.microsoft.com/sharepoint/events"/>
  </ds:schemaRefs>
</ds:datastoreItem>
</file>

<file path=customXml/itemProps3.xml><?xml version="1.0" encoding="utf-8"?>
<ds:datastoreItem xmlns:ds="http://schemas.openxmlformats.org/officeDocument/2006/customXml" ds:itemID="{CCB83080-C10E-421F-A43C-E72FCCFFD7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f957f9-d7c2-49ad-b823-204c2929738d"/>
    <ds:schemaRef ds:uri="2adba978-3ea5-49dc-a411-a06306ec35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B82A880-EBDC-4719-8912-AC0A2DB2DEF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1628</Words>
  <Application>Microsoft Office PowerPoint</Application>
  <PresentationFormat>Widescreen</PresentationFormat>
  <Paragraphs>165</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Calibri</vt:lpstr>
      <vt:lpstr>DM Sans</vt:lpstr>
      <vt:lpstr>Gill Sans Nova</vt:lpstr>
      <vt:lpstr>Barlow</vt:lpstr>
      <vt:lpstr>Arial</vt:lpstr>
      <vt:lpstr>Avenir</vt:lpstr>
      <vt:lpstr>Open Sans</vt:lpstr>
      <vt:lpstr>Montserrat</vt:lpstr>
      <vt:lpstr>Office Theme</vt:lpstr>
      <vt:lpstr>HOW-TO GUIDE </vt:lpstr>
      <vt:lpstr>PowerPoint Presentation</vt:lpstr>
      <vt:lpstr>Participant Controls located in the lower portion of the Zoom screen: </vt:lpstr>
      <vt:lpstr>HOW TO RAISE HAND</vt:lpstr>
      <vt:lpstr>HOW TO USE INTERPRETATION FEATURE</vt:lpstr>
      <vt:lpstr>HOW TO SHARE YOUR SCREEN</vt:lpstr>
      <vt:lpstr>HOW TO MAKE PRESENTATION AS BACKGROUND</vt:lpstr>
      <vt:lpstr>HOW TO MAKE PRESENTATION AS BACKGROUND</vt:lpstr>
      <vt:lpstr>HOW TO RENAME </vt:lpstr>
      <vt:lpstr>HOW TO JOIN BREAKOUT ROOMS</vt:lpstr>
      <vt:lpstr>PowerPoint Presentation</vt:lpstr>
      <vt:lpstr>HOW TO PARTICIPATE (audience)</vt:lpstr>
      <vt:lpstr>PowerPoint Presentation</vt:lpstr>
      <vt:lpstr>HOW TO PARTICIPATE</vt:lpstr>
      <vt:lpstr>PowerPoint Presentation</vt:lpstr>
      <vt:lpstr>HOW TO ACCESS FILES IN PADLET WALL</vt:lpstr>
      <vt:lpstr>HOW TO ACCESS FILES IN PADLET WALL</vt:lpstr>
      <vt:lpstr>PowerPoint Presentation</vt:lpstr>
      <vt:lpstr>HOW TO CREATE AND USE BOARDS</vt:lpstr>
      <vt:lpstr>HOW TO CREATE AND USE BOARDS</vt:lpstr>
      <vt:lpstr>HOW TO USE THE PANELS</vt:lpstr>
      <vt:lpstr>HOW TO PARTICIPATE</vt:lpstr>
      <vt:lpstr>PowerPoint Presentation</vt:lpstr>
      <vt:lpstr>Mural</vt:lpstr>
      <vt:lpstr>What Do I Need To Do</vt:lpstr>
      <vt:lpstr>PowerPoint Presentation</vt:lpstr>
      <vt:lpstr>HOW TO JOIN GATHER TOWN (as participant)</vt:lpstr>
      <vt:lpstr>HOW TO USE GATHER TOWN</vt:lpstr>
      <vt:lpstr>HOW TO USE GATHER TOWN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HOW-TO GUIDE </dc:title>
  <dc:creator>SOEJOETI Ariani Hasanah</dc:creator>
  <cp:lastModifiedBy>Bobae Lee</cp:lastModifiedBy>
  <cp:revision>1</cp:revision>
  <dcterms:created xsi:type="dcterms:W3CDTF">2021-08-11T07:12:25Z</dcterms:created>
  <dcterms:modified xsi:type="dcterms:W3CDTF">2021-12-02T07:35:52Z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59aa38-f392-4105-be92-628035578272_Enabled">
    <vt:lpwstr>true</vt:lpwstr>
  </property>
  <property fmtid="{D5CDD505-2E9C-101B-9397-08002B2CF9AE}" pid="3" name="MSIP_Label_2059aa38-f392-4105-be92-628035578272_SetDate">
    <vt:lpwstr>2021-08-09T11:46:02Z</vt:lpwstr>
  </property>
  <property fmtid="{D5CDD505-2E9C-101B-9397-08002B2CF9AE}" pid="4" name="MSIP_Label_2059aa38-f392-4105-be92-628035578272_Method">
    <vt:lpwstr>Standard</vt:lpwstr>
  </property>
  <property fmtid="{D5CDD505-2E9C-101B-9397-08002B2CF9AE}" pid="5" name="MSIP_Label_2059aa38-f392-4105-be92-628035578272_Name">
    <vt:lpwstr>IOMLb0020IN123173</vt:lpwstr>
  </property>
  <property fmtid="{D5CDD505-2E9C-101B-9397-08002B2CF9AE}" pid="6" name="MSIP_Label_2059aa38-f392-4105-be92-628035578272_SiteId">
    <vt:lpwstr>1588262d-23fb-43b4-bd6e-bce49c8e6186</vt:lpwstr>
  </property>
  <property fmtid="{D5CDD505-2E9C-101B-9397-08002B2CF9AE}" pid="7" name="MSIP_Label_2059aa38-f392-4105-be92-628035578272_ActionId">
    <vt:lpwstr>06ef6f17-73ef-4d09-8d6d-30b795058354</vt:lpwstr>
  </property>
  <property fmtid="{D5CDD505-2E9C-101B-9397-08002B2CF9AE}" pid="8" name="MSIP_Label_2059aa38-f392-4105-be92-628035578272_ContentBits">
    <vt:lpwstr>0</vt:lpwstr>
  </property>
  <property fmtid="{D5CDD505-2E9C-101B-9397-08002B2CF9AE}" pid="9" name="ContentTypeId">
    <vt:lpwstr>0x0101001C2DE2654EABE24CB34213B932CACF73</vt:lpwstr>
  </property>
</Properties>
</file>