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5"/>
  </p:sldMasterIdLst>
  <p:notesMasterIdLst>
    <p:notesMasterId r:id="rId10"/>
  </p:notesMasterIdLst>
  <p:sldIdLst>
    <p:sldId id="256" r:id="rId6"/>
    <p:sldId id="286" r:id="rId7"/>
    <p:sldId id="287" r:id="rId8"/>
    <p:sldId id="275" r:id="rId9"/>
  </p:sldIdLst>
  <p:sldSz cx="12192000" cy="6858000"/>
  <p:notesSz cx="6858000" cy="9144000"/>
  <p:embeddedFontLst>
    <p:embeddedFont>
      <p:font typeface="Barlow" panose="00000500000000000000" pitchFamily="2" charset="0"/>
      <p:regular r:id="rId11"/>
      <p:bold r:id="rId12"/>
      <p:italic r:id="rId13"/>
      <p:boldItalic r:id="rId14"/>
    </p:embeddedFont>
    <p:embeddedFont>
      <p:font typeface="Calibri" panose="020F0502020204030204" pitchFamily="34" charset="0"/>
      <p:regular r:id="rId15"/>
      <p:bold r:id="rId16"/>
      <p:italic r:id="rId17"/>
      <p:boldItalic r:id="rId18"/>
    </p:embeddedFont>
    <p:embeddedFont>
      <p:font typeface="DM Sans" panose="020B0604020202020204" charset="0"/>
      <p:regular r:id="rId19"/>
      <p:bold r:id="rId20"/>
      <p:italic r:id="rId21"/>
      <p:boldItalic r:id="rId22"/>
    </p:embeddedFont>
    <p:embeddedFont>
      <p:font typeface="Gill Sans Nova" panose="020B0602020104020203"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hHfna4fULWddSSOqaOpmCgjJQbC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E6DC20-2183-445B-A7B2-F5AF6AC48844}" v="4" dt="2021-12-02T07:37:40.8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588"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51" Type="http://customschemas.google.com/relationships/presentationmetadata" Target="metadata"/><Relationship Id="rId3" Type="http://schemas.openxmlformats.org/officeDocument/2006/relationships/customXml" Target="../customXml/item3.xml"/><Relationship Id="rId21" Type="http://schemas.openxmlformats.org/officeDocument/2006/relationships/font" Target="fonts/font11.fntdata"/><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font" Target="fonts/font10.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font" Target="fonts/font1.fntdata"/><Relationship Id="rId24" Type="http://schemas.openxmlformats.org/officeDocument/2006/relationships/font" Target="fonts/font14.fntdata"/><Relationship Id="rId53"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font" Target="fonts/font5.fntdata"/><Relationship Id="rId23" Type="http://schemas.openxmlformats.org/officeDocument/2006/relationships/font" Target="fonts/font13.fntdata"/><Relationship Id="rId57" Type="http://schemas.microsoft.com/office/2015/10/relationships/revisionInfo" Target="revisionInfo.xml"/><Relationship Id="rId10" Type="http://schemas.openxmlformats.org/officeDocument/2006/relationships/notesMaster" Target="notesMasters/notesMaster1.xml"/><Relationship Id="rId19" Type="http://schemas.openxmlformats.org/officeDocument/2006/relationships/font" Target="fonts/font9.fntdata"/><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font" Target="fonts/font4.fntdata"/><Relationship Id="rId22" Type="http://schemas.openxmlformats.org/officeDocument/2006/relationships/font" Target="fonts/font12.fntdata"/><Relationship Id="rId56"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bae Lee" userId="85db40ad-74ec-4d22-96e0-1292884f05e3" providerId="ADAL" clId="{36E6DC20-2183-445B-A7B2-F5AF6AC48844}"/>
    <pc:docChg chg="undo custSel addSld delSld modSld">
      <pc:chgData name="Bobae Lee" userId="85db40ad-74ec-4d22-96e0-1292884f05e3" providerId="ADAL" clId="{36E6DC20-2183-445B-A7B2-F5AF6AC48844}" dt="2021-12-02T07:37:06.883" v="42" actId="27636"/>
      <pc:docMkLst>
        <pc:docMk/>
      </pc:docMkLst>
      <pc:sldChg chg="modSp mod">
        <pc:chgData name="Bobae Lee" userId="85db40ad-74ec-4d22-96e0-1292884f05e3" providerId="ADAL" clId="{36E6DC20-2183-445B-A7B2-F5AF6AC48844}" dt="2021-12-02T07:21:23.275" v="19" actId="20577"/>
        <pc:sldMkLst>
          <pc:docMk/>
          <pc:sldMk cId="0" sldId="256"/>
        </pc:sldMkLst>
        <pc:spChg chg="mod">
          <ac:chgData name="Bobae Lee" userId="85db40ad-74ec-4d22-96e0-1292884f05e3" providerId="ADAL" clId="{36E6DC20-2183-445B-A7B2-F5AF6AC48844}" dt="2021-12-02T07:21:23.275" v="19" actId="20577"/>
          <ac:spMkLst>
            <pc:docMk/>
            <pc:sldMk cId="0" sldId="256"/>
            <ac:spMk id="65" creationId="{00000000-0000-0000-0000-000000000000}"/>
          </ac:spMkLst>
        </pc:spChg>
      </pc:sldChg>
      <pc:sldChg chg="add">
        <pc:chgData name="Bobae Lee" userId="85db40ad-74ec-4d22-96e0-1292884f05e3" providerId="ADAL" clId="{36E6DC20-2183-445B-A7B2-F5AF6AC48844}" dt="2021-12-02T07:36:25.652" v="41"/>
        <pc:sldMkLst>
          <pc:docMk/>
          <pc:sldMk cId="0" sldId="275"/>
        </pc:sldMkLst>
      </pc:sldChg>
      <pc:sldChg chg="del">
        <pc:chgData name="Bobae Lee" userId="85db40ad-74ec-4d22-96e0-1292884f05e3" providerId="ADAL" clId="{36E6DC20-2183-445B-A7B2-F5AF6AC48844}" dt="2021-12-02T07:36:24.313" v="40" actId="2696"/>
        <pc:sldMkLst>
          <pc:docMk/>
          <pc:sldMk cId="0" sldId="285"/>
        </pc:sldMkLst>
      </pc:sldChg>
      <pc:sldChg chg="modSp mod">
        <pc:chgData name="Bobae Lee" userId="85db40ad-74ec-4d22-96e0-1292884f05e3" providerId="ADAL" clId="{36E6DC20-2183-445B-A7B2-F5AF6AC48844}" dt="2021-12-02T07:22:18.519" v="32" actId="1076"/>
        <pc:sldMkLst>
          <pc:docMk/>
          <pc:sldMk cId="1855206125" sldId="286"/>
        </pc:sldMkLst>
        <pc:spChg chg="mod">
          <ac:chgData name="Bobae Lee" userId="85db40ad-74ec-4d22-96e0-1292884f05e3" providerId="ADAL" clId="{36E6DC20-2183-445B-A7B2-F5AF6AC48844}" dt="2021-12-02T07:19:02.055" v="0" actId="120"/>
          <ac:spMkLst>
            <pc:docMk/>
            <pc:sldMk cId="1855206125" sldId="286"/>
            <ac:spMk id="2" creationId="{8869FB08-6A72-4724-AA07-940F028D40DC}"/>
          </ac:spMkLst>
        </pc:spChg>
        <pc:spChg chg="mod">
          <ac:chgData name="Bobae Lee" userId="85db40ad-74ec-4d22-96e0-1292884f05e3" providerId="ADAL" clId="{36E6DC20-2183-445B-A7B2-F5AF6AC48844}" dt="2021-12-02T07:22:18.519" v="32" actId="1076"/>
          <ac:spMkLst>
            <pc:docMk/>
            <pc:sldMk cId="1855206125" sldId="286"/>
            <ac:spMk id="3" creationId="{CDB75EF3-3C5D-4B60-AEDF-93A675C40A37}"/>
          </ac:spMkLst>
        </pc:spChg>
      </pc:sldChg>
      <pc:sldChg chg="modSp mod">
        <pc:chgData name="Bobae Lee" userId="85db40ad-74ec-4d22-96e0-1292884f05e3" providerId="ADAL" clId="{36E6DC20-2183-445B-A7B2-F5AF6AC48844}" dt="2021-12-02T07:37:06.883" v="42" actId="27636"/>
        <pc:sldMkLst>
          <pc:docMk/>
          <pc:sldMk cId="269906371" sldId="287"/>
        </pc:sldMkLst>
        <pc:spChg chg="mod">
          <ac:chgData name="Bobae Lee" userId="85db40ad-74ec-4d22-96e0-1292884f05e3" providerId="ADAL" clId="{36E6DC20-2183-445B-A7B2-F5AF6AC48844}" dt="2021-12-02T07:37:06.883" v="42" actId="27636"/>
          <ac:spMkLst>
            <pc:docMk/>
            <pc:sldMk cId="269906371" sldId="287"/>
            <ac:spMk id="2" creationId="{492FAF7B-A8CF-4D72-B527-6F0A1962001B}"/>
          </ac:spMkLst>
        </pc:spChg>
        <pc:spChg chg="mod">
          <ac:chgData name="Bobae Lee" userId="85db40ad-74ec-4d22-96e0-1292884f05e3" providerId="ADAL" clId="{36E6DC20-2183-445B-A7B2-F5AF6AC48844}" dt="2021-12-02T07:22:39.161" v="38" actId="1076"/>
          <ac:spMkLst>
            <pc:docMk/>
            <pc:sldMk cId="269906371" sldId="287"/>
            <ac:spMk id="3" creationId="{CE1DD8A2-7647-4A8F-9E86-7A0B37F07195}"/>
          </ac:spMkLst>
        </pc:spChg>
      </pc:sldChg>
      <pc:sldMasterChg chg="delSldLayout">
        <pc:chgData name="Bobae Lee" userId="85db40ad-74ec-4d22-96e0-1292884f05e3" providerId="ADAL" clId="{36E6DC20-2183-445B-A7B2-F5AF6AC48844}" dt="2021-12-02T07:36:24.313" v="40" actId="2696"/>
        <pc:sldMasterMkLst>
          <pc:docMk/>
          <pc:sldMasterMk cId="0" sldId="2147483648"/>
        </pc:sldMasterMkLst>
        <pc:sldLayoutChg chg="del">
          <pc:chgData name="Bobae Lee" userId="85db40ad-74ec-4d22-96e0-1292884f05e3" providerId="ADAL" clId="{36E6DC20-2183-445B-A7B2-F5AF6AC48844}" dt="2021-12-02T07:36:24.313" v="40" actId="2696"/>
          <pc:sldLayoutMkLst>
            <pc:docMk/>
            <pc:sldMasterMk cId="0" sldId="2147483648"/>
            <pc:sldLayoutMk cId="0" sldId="214748365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 name="Google Shape;6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69" name="Google Shape;26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pic>
        <p:nvPicPr>
          <p:cNvPr id="12" name="Google Shape;12;p32"/>
          <p:cNvPicPr preferRelativeResize="0"/>
          <p:nvPr/>
        </p:nvPicPr>
        <p:blipFill rotWithShape="1">
          <a:blip r:embed="rId2">
            <a:alphaModFix/>
          </a:blip>
          <a:srcRect/>
          <a:stretch/>
        </p:blipFill>
        <p:spPr>
          <a:xfrm>
            <a:off x="0" y="4173942"/>
            <a:ext cx="11736280" cy="2765393"/>
          </a:xfrm>
          <a:prstGeom prst="rect">
            <a:avLst/>
          </a:prstGeom>
          <a:noFill/>
          <a:ln>
            <a:noFill/>
          </a:ln>
        </p:spPr>
      </p:pic>
      <p:pic>
        <p:nvPicPr>
          <p:cNvPr id="13" name="Google Shape;13;p32" descr="Shape, square&#10;&#10;Description automatically generated"/>
          <p:cNvPicPr preferRelativeResize="0"/>
          <p:nvPr/>
        </p:nvPicPr>
        <p:blipFill rotWithShape="1">
          <a:blip r:embed="rId3">
            <a:alphaModFix/>
          </a:blip>
          <a:srcRect r="59770"/>
          <a:stretch/>
        </p:blipFill>
        <p:spPr>
          <a:xfrm>
            <a:off x="381000" y="5919088"/>
            <a:ext cx="2614829" cy="874524"/>
          </a:xfrm>
          <a:prstGeom prst="rect">
            <a:avLst/>
          </a:prstGeom>
          <a:noFill/>
          <a:ln>
            <a:noFill/>
          </a:ln>
        </p:spPr>
      </p:pic>
      <p:sp>
        <p:nvSpPr>
          <p:cNvPr id="14" name="Google Shape;14;p32"/>
          <p:cNvSpPr txBox="1">
            <a:spLocks noGrp="1"/>
          </p:cNvSpPr>
          <p:nvPr>
            <p:ph type="title"/>
          </p:nvPr>
        </p:nvSpPr>
        <p:spPr>
          <a:xfrm>
            <a:off x="838200" y="373459"/>
            <a:ext cx="7178336"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DM Sans"/>
              <a:buNone/>
              <a:defRPr sz="36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32"/>
          <p:cNvSpPr txBox="1">
            <a:spLocks noGrp="1"/>
          </p:cNvSpPr>
          <p:nvPr>
            <p:ph type="body" idx="1"/>
          </p:nvPr>
        </p:nvSpPr>
        <p:spPr>
          <a:xfrm>
            <a:off x="838200" y="1792141"/>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DM Sans"/>
                <a:ea typeface="DM Sans"/>
                <a:cs typeface="DM Sans"/>
                <a:sym typeface="DM Sans"/>
              </a:defRPr>
            </a:lvl1pPr>
            <a:lvl2pPr marL="914400" lvl="1" indent="-381000" algn="l">
              <a:lnSpc>
                <a:spcPct val="90000"/>
              </a:lnSpc>
              <a:spcBef>
                <a:spcPts val="500"/>
              </a:spcBef>
              <a:spcAft>
                <a:spcPts val="0"/>
              </a:spcAft>
              <a:buClr>
                <a:schemeClr val="dk1"/>
              </a:buClr>
              <a:buSzPts val="2400"/>
              <a:buChar char="•"/>
              <a:defRPr>
                <a:latin typeface="DM Sans"/>
                <a:ea typeface="DM Sans"/>
                <a:cs typeface="DM Sans"/>
                <a:sym typeface="DM Sans"/>
              </a:defRPr>
            </a:lvl2pPr>
            <a:lvl3pPr marL="1371600" lvl="2" indent="-355600" algn="l">
              <a:lnSpc>
                <a:spcPct val="90000"/>
              </a:lnSpc>
              <a:spcBef>
                <a:spcPts val="500"/>
              </a:spcBef>
              <a:spcAft>
                <a:spcPts val="0"/>
              </a:spcAft>
              <a:buClr>
                <a:schemeClr val="dk1"/>
              </a:buClr>
              <a:buSzPts val="2000"/>
              <a:buChar char="•"/>
              <a:defRPr>
                <a:latin typeface="DM Sans"/>
                <a:ea typeface="DM Sans"/>
                <a:cs typeface="DM Sans"/>
                <a:sym typeface="DM Sans"/>
              </a:defRPr>
            </a:lvl3pPr>
            <a:lvl4pPr marL="1828800" lvl="3" indent="-342900" algn="l">
              <a:lnSpc>
                <a:spcPct val="90000"/>
              </a:lnSpc>
              <a:spcBef>
                <a:spcPts val="500"/>
              </a:spcBef>
              <a:spcAft>
                <a:spcPts val="0"/>
              </a:spcAft>
              <a:buClr>
                <a:schemeClr val="dk1"/>
              </a:buClr>
              <a:buSzPts val="1800"/>
              <a:buChar char="•"/>
              <a:defRPr>
                <a:latin typeface="DM Sans"/>
                <a:ea typeface="DM Sans"/>
                <a:cs typeface="DM Sans"/>
                <a:sym typeface="DM Sans"/>
              </a:defRPr>
            </a:lvl4pPr>
            <a:lvl5pPr marL="2286000" lvl="4" indent="-342900" algn="l">
              <a:lnSpc>
                <a:spcPct val="90000"/>
              </a:lnSpc>
              <a:spcBef>
                <a:spcPts val="500"/>
              </a:spcBef>
              <a:spcAft>
                <a:spcPts val="0"/>
              </a:spcAft>
              <a:buClr>
                <a:schemeClr val="dk1"/>
              </a:buClr>
              <a:buSzPts val="1800"/>
              <a:buChar char="•"/>
              <a:defRPr>
                <a:latin typeface="DM Sans"/>
                <a:ea typeface="DM Sans"/>
                <a:cs typeface="DM Sans"/>
                <a:sym typeface="DM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9" name="Google Shape;19;p32" descr="Background pattern&#10;&#10;Description automatically generated with low confidence"/>
          <p:cNvPicPr preferRelativeResize="0"/>
          <p:nvPr/>
        </p:nvPicPr>
        <p:blipFill rotWithShape="1">
          <a:blip r:embed="rId4">
            <a:alphaModFix/>
          </a:blip>
          <a:srcRect l="62898" t="32105" b="14086"/>
          <a:stretch/>
        </p:blipFill>
        <p:spPr>
          <a:xfrm>
            <a:off x="8610600" y="5816314"/>
            <a:ext cx="3200400" cy="78078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
        <p:cNvGrpSpPr/>
        <p:nvPr/>
      </p:nvGrpSpPr>
      <p:grpSpPr>
        <a:xfrm>
          <a:off x="0" y="0"/>
          <a:ext cx="0" cy="0"/>
          <a:chOff x="0" y="0"/>
          <a:chExt cx="0" cy="0"/>
        </a:xfrm>
      </p:grpSpPr>
      <p:pic>
        <p:nvPicPr>
          <p:cNvPr id="21" name="Google Shape;21;p33"/>
          <p:cNvPicPr preferRelativeResize="0"/>
          <p:nvPr/>
        </p:nvPicPr>
        <p:blipFill rotWithShape="1">
          <a:blip r:embed="rId2">
            <a:alphaModFix/>
          </a:blip>
          <a:srcRect/>
          <a:stretch/>
        </p:blipFill>
        <p:spPr>
          <a:xfrm>
            <a:off x="0" y="4173942"/>
            <a:ext cx="11736280" cy="2765393"/>
          </a:xfrm>
          <a:prstGeom prst="rect">
            <a:avLst/>
          </a:prstGeom>
          <a:noFill/>
          <a:ln>
            <a:noFill/>
          </a:ln>
        </p:spPr>
      </p:pic>
      <p:pic>
        <p:nvPicPr>
          <p:cNvPr id="22" name="Google Shape;22;p33" descr="Shape, square&#10;&#10;Description automatically generated"/>
          <p:cNvPicPr preferRelativeResize="0"/>
          <p:nvPr/>
        </p:nvPicPr>
        <p:blipFill rotWithShape="1">
          <a:blip r:embed="rId3">
            <a:alphaModFix/>
          </a:blip>
          <a:srcRect r="59770"/>
          <a:stretch/>
        </p:blipFill>
        <p:spPr>
          <a:xfrm>
            <a:off x="381000" y="5919088"/>
            <a:ext cx="2614829" cy="874524"/>
          </a:xfrm>
          <a:prstGeom prst="rect">
            <a:avLst/>
          </a:prstGeom>
          <a:noFill/>
          <a:ln>
            <a:noFill/>
          </a:ln>
        </p:spPr>
      </p:pic>
      <p:sp>
        <p:nvSpPr>
          <p:cNvPr id="23" name="Google Shape;23;p33"/>
          <p:cNvSpPr txBox="1">
            <a:spLocks noGrp="1"/>
          </p:cNvSpPr>
          <p:nvPr>
            <p:ph type="title"/>
          </p:nvPr>
        </p:nvSpPr>
        <p:spPr>
          <a:xfrm>
            <a:off x="838200" y="365125"/>
            <a:ext cx="77724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DM Sans"/>
              <a:buNone/>
              <a:defRPr sz="36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DM Sans"/>
                <a:ea typeface="DM Sans"/>
                <a:cs typeface="DM Sans"/>
                <a:sym typeface="DM Sans"/>
              </a:defRPr>
            </a:lvl1pPr>
            <a:lvl2pPr marL="914400" lvl="1" indent="-381000" algn="l">
              <a:lnSpc>
                <a:spcPct val="90000"/>
              </a:lnSpc>
              <a:spcBef>
                <a:spcPts val="500"/>
              </a:spcBef>
              <a:spcAft>
                <a:spcPts val="0"/>
              </a:spcAft>
              <a:buClr>
                <a:schemeClr val="dk1"/>
              </a:buClr>
              <a:buSzPts val="2400"/>
              <a:buChar char="•"/>
              <a:defRPr>
                <a:latin typeface="DM Sans"/>
                <a:ea typeface="DM Sans"/>
                <a:cs typeface="DM Sans"/>
                <a:sym typeface="DM Sans"/>
              </a:defRPr>
            </a:lvl2pPr>
            <a:lvl3pPr marL="1371600" lvl="2" indent="-355600" algn="l">
              <a:lnSpc>
                <a:spcPct val="90000"/>
              </a:lnSpc>
              <a:spcBef>
                <a:spcPts val="500"/>
              </a:spcBef>
              <a:spcAft>
                <a:spcPts val="0"/>
              </a:spcAft>
              <a:buClr>
                <a:schemeClr val="dk1"/>
              </a:buClr>
              <a:buSzPts val="2000"/>
              <a:buChar char="•"/>
              <a:defRPr>
                <a:latin typeface="DM Sans"/>
                <a:ea typeface="DM Sans"/>
                <a:cs typeface="DM Sans"/>
                <a:sym typeface="DM Sans"/>
              </a:defRPr>
            </a:lvl3pPr>
            <a:lvl4pPr marL="1828800" lvl="3" indent="-342900" algn="l">
              <a:lnSpc>
                <a:spcPct val="90000"/>
              </a:lnSpc>
              <a:spcBef>
                <a:spcPts val="500"/>
              </a:spcBef>
              <a:spcAft>
                <a:spcPts val="0"/>
              </a:spcAft>
              <a:buClr>
                <a:schemeClr val="dk1"/>
              </a:buClr>
              <a:buSzPts val="1800"/>
              <a:buChar char="•"/>
              <a:defRPr>
                <a:latin typeface="DM Sans"/>
                <a:ea typeface="DM Sans"/>
                <a:cs typeface="DM Sans"/>
                <a:sym typeface="DM Sans"/>
              </a:defRPr>
            </a:lvl4pPr>
            <a:lvl5pPr marL="2286000" lvl="4" indent="-342900" algn="l">
              <a:lnSpc>
                <a:spcPct val="90000"/>
              </a:lnSpc>
              <a:spcBef>
                <a:spcPts val="500"/>
              </a:spcBef>
              <a:spcAft>
                <a:spcPts val="0"/>
              </a:spcAft>
              <a:buClr>
                <a:schemeClr val="dk1"/>
              </a:buClr>
              <a:buSzPts val="1800"/>
              <a:buChar char="•"/>
              <a:defRPr>
                <a:latin typeface="DM Sans"/>
                <a:ea typeface="DM Sans"/>
                <a:cs typeface="DM Sans"/>
                <a:sym typeface="DM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DM Sans"/>
                <a:ea typeface="DM Sans"/>
                <a:cs typeface="DM Sans"/>
                <a:sym typeface="DM Sans"/>
              </a:defRPr>
            </a:lvl1pPr>
            <a:lvl2pPr marL="914400" lvl="1" indent="-381000" algn="l">
              <a:lnSpc>
                <a:spcPct val="90000"/>
              </a:lnSpc>
              <a:spcBef>
                <a:spcPts val="500"/>
              </a:spcBef>
              <a:spcAft>
                <a:spcPts val="0"/>
              </a:spcAft>
              <a:buClr>
                <a:schemeClr val="dk1"/>
              </a:buClr>
              <a:buSzPts val="2400"/>
              <a:buChar char="•"/>
              <a:defRPr>
                <a:latin typeface="DM Sans"/>
                <a:ea typeface="DM Sans"/>
                <a:cs typeface="DM Sans"/>
                <a:sym typeface="DM Sans"/>
              </a:defRPr>
            </a:lvl2pPr>
            <a:lvl3pPr marL="1371600" lvl="2" indent="-355600" algn="l">
              <a:lnSpc>
                <a:spcPct val="90000"/>
              </a:lnSpc>
              <a:spcBef>
                <a:spcPts val="500"/>
              </a:spcBef>
              <a:spcAft>
                <a:spcPts val="0"/>
              </a:spcAft>
              <a:buClr>
                <a:schemeClr val="dk1"/>
              </a:buClr>
              <a:buSzPts val="2000"/>
              <a:buChar char="•"/>
              <a:defRPr>
                <a:latin typeface="DM Sans"/>
                <a:ea typeface="DM Sans"/>
                <a:cs typeface="DM Sans"/>
                <a:sym typeface="DM Sans"/>
              </a:defRPr>
            </a:lvl3pPr>
            <a:lvl4pPr marL="1828800" lvl="3" indent="-342900" algn="l">
              <a:lnSpc>
                <a:spcPct val="90000"/>
              </a:lnSpc>
              <a:spcBef>
                <a:spcPts val="500"/>
              </a:spcBef>
              <a:spcAft>
                <a:spcPts val="0"/>
              </a:spcAft>
              <a:buClr>
                <a:schemeClr val="dk1"/>
              </a:buClr>
              <a:buSzPts val="1800"/>
              <a:buChar char="•"/>
              <a:defRPr>
                <a:latin typeface="DM Sans"/>
                <a:ea typeface="DM Sans"/>
                <a:cs typeface="DM Sans"/>
                <a:sym typeface="DM Sans"/>
              </a:defRPr>
            </a:lvl4pPr>
            <a:lvl5pPr marL="2286000" lvl="4" indent="-342900" algn="l">
              <a:lnSpc>
                <a:spcPct val="90000"/>
              </a:lnSpc>
              <a:spcBef>
                <a:spcPts val="500"/>
              </a:spcBef>
              <a:spcAft>
                <a:spcPts val="0"/>
              </a:spcAft>
              <a:buClr>
                <a:schemeClr val="dk1"/>
              </a:buClr>
              <a:buSzPts val="1800"/>
              <a:buChar char="•"/>
              <a:defRPr>
                <a:latin typeface="DM Sans"/>
                <a:ea typeface="DM Sans"/>
                <a:cs typeface="DM Sans"/>
                <a:sym typeface="DM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29" name="Google Shape;29;p33" descr="Background pattern&#10;&#10;Description automatically generated with low confidence"/>
          <p:cNvPicPr preferRelativeResize="0"/>
          <p:nvPr/>
        </p:nvPicPr>
        <p:blipFill rotWithShape="1">
          <a:blip r:embed="rId4">
            <a:alphaModFix/>
          </a:blip>
          <a:srcRect l="62898" t="32105" b="14086"/>
          <a:stretch/>
        </p:blipFill>
        <p:spPr>
          <a:xfrm>
            <a:off x="8610600" y="5816314"/>
            <a:ext cx="3200400" cy="78078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9"/>
        <p:cNvGrpSpPr/>
        <p:nvPr/>
      </p:nvGrpSpPr>
      <p:grpSpPr>
        <a:xfrm>
          <a:off x="0" y="0"/>
          <a:ext cx="0" cy="0"/>
          <a:chOff x="0" y="0"/>
          <a:chExt cx="0" cy="0"/>
        </a:xfrm>
      </p:grpSpPr>
      <p:pic>
        <p:nvPicPr>
          <p:cNvPr id="50" name="Google Shape;50;p36" descr="A green rectangle with a white background&#10;&#10;Description automatically generated with low confidence"/>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1" name="Google Shape;51;p36"/>
          <p:cNvSpPr txBox="1">
            <a:spLocks noGrp="1"/>
          </p:cNvSpPr>
          <p:nvPr>
            <p:ph type="ctrTitle"/>
          </p:nvPr>
        </p:nvSpPr>
        <p:spPr>
          <a:xfrm>
            <a:off x="4038600" y="1122363"/>
            <a:ext cx="78486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600"/>
              <a:buFont typeface="DM Sans"/>
              <a:buNone/>
              <a:defRPr sz="3600" b="1">
                <a:solidFill>
                  <a:schemeClr val="dk1"/>
                </a:solidFill>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36"/>
          <p:cNvSpPr txBox="1">
            <a:spLocks noGrp="1"/>
          </p:cNvSpPr>
          <p:nvPr>
            <p:ph type="subTitle" idx="1"/>
          </p:nvPr>
        </p:nvSpPr>
        <p:spPr>
          <a:xfrm>
            <a:off x="4038599" y="3602038"/>
            <a:ext cx="7848599"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solidFill>
                  <a:schemeClr val="dk1"/>
                </a:solidFill>
                <a:latin typeface="DM Sans"/>
                <a:ea typeface="DM Sans"/>
                <a:cs typeface="DM Sans"/>
                <a:sym typeface="DM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3" name="Google Shape;53;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56" name="Google Shape;56;p36" descr="Logo&#10;&#10;Description automatically generated"/>
          <p:cNvPicPr preferRelativeResize="0"/>
          <p:nvPr/>
        </p:nvPicPr>
        <p:blipFill rotWithShape="1">
          <a:blip r:embed="rId3">
            <a:alphaModFix/>
          </a:blip>
          <a:srcRect/>
          <a:stretch/>
        </p:blipFill>
        <p:spPr>
          <a:xfrm>
            <a:off x="115222" y="-66104"/>
            <a:ext cx="3509273" cy="1328260"/>
          </a:xfrm>
          <a:prstGeom prst="rect">
            <a:avLst/>
          </a:prstGeom>
          <a:noFill/>
          <a:ln>
            <a:noFill/>
          </a:ln>
        </p:spPr>
      </p:pic>
      <p:pic>
        <p:nvPicPr>
          <p:cNvPr id="57" name="Google Shape;57;p36" descr="Background pattern&#10;&#10;Description automatically generated with low confidence"/>
          <p:cNvPicPr preferRelativeResize="0"/>
          <p:nvPr/>
        </p:nvPicPr>
        <p:blipFill rotWithShape="1">
          <a:blip r:embed="rId4">
            <a:alphaModFix/>
          </a:blip>
          <a:srcRect l="62898" t="32105" b="14086"/>
          <a:stretch/>
        </p:blipFill>
        <p:spPr>
          <a:xfrm>
            <a:off x="8793330" y="207635"/>
            <a:ext cx="3200400" cy="780782"/>
          </a:xfrm>
          <a:prstGeom prst="rect">
            <a:avLst/>
          </a:prstGeom>
          <a:noFill/>
          <a:ln>
            <a:noFill/>
          </a:ln>
        </p:spPr>
      </p:pic>
      <p:sp>
        <p:nvSpPr>
          <p:cNvPr id="58" name="Google Shape;58;p36"/>
          <p:cNvSpPr txBox="1"/>
          <p:nvPr/>
        </p:nvSpPr>
        <p:spPr>
          <a:xfrm>
            <a:off x="304802" y="4428998"/>
            <a:ext cx="313011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0" i="0" u="none" strike="noStrike">
                <a:solidFill>
                  <a:srgbClr val="FFFFFF"/>
                </a:solidFill>
                <a:latin typeface="DM Sans"/>
                <a:ea typeface="DM Sans"/>
                <a:cs typeface="DM Sans"/>
                <a:sym typeface="DM Sans"/>
              </a:rPr>
              <a:t>TRAINING OF TRAINERS PROGRAMME </a:t>
            </a:r>
            <a:endParaRPr/>
          </a:p>
          <a:p>
            <a:pPr marL="0" marR="0" lvl="0" indent="0" algn="l" rtl="0">
              <a:spcBef>
                <a:spcPts val="0"/>
              </a:spcBef>
              <a:spcAft>
                <a:spcPts val="0"/>
              </a:spcAft>
              <a:buNone/>
            </a:pPr>
            <a:endParaRPr sz="1200" b="0" i="0" u="none" strike="noStrike">
              <a:solidFill>
                <a:srgbClr val="FFFFFF"/>
              </a:solidFill>
              <a:latin typeface="DM Sans"/>
              <a:ea typeface="DM Sans"/>
              <a:cs typeface="DM Sans"/>
              <a:sym typeface="DM Sans"/>
            </a:endParaRPr>
          </a:p>
        </p:txBody>
      </p:sp>
      <p:sp>
        <p:nvSpPr>
          <p:cNvPr id="59" name="Google Shape;59;p36"/>
          <p:cNvSpPr txBox="1"/>
          <p:nvPr/>
        </p:nvSpPr>
        <p:spPr>
          <a:xfrm>
            <a:off x="304802" y="4824851"/>
            <a:ext cx="2565647"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400"/>
              <a:buFont typeface="Barlow"/>
              <a:buNone/>
            </a:pPr>
            <a:r>
              <a:rPr lang="en-GB" sz="1400" b="1" i="0" u="none" strike="noStrike">
                <a:solidFill>
                  <a:srgbClr val="FFFFFF"/>
                </a:solidFill>
                <a:latin typeface="Barlow"/>
                <a:ea typeface="Barlow"/>
                <a:cs typeface="Barlow"/>
                <a:sym typeface="Barlow"/>
              </a:rPr>
              <a:t>Gender and Climate Change Adaptation and Resilience </a:t>
            </a:r>
            <a:endParaRPr sz="1400" b="1">
              <a:solidFill>
                <a:schemeClr val="dk1"/>
              </a:solidFill>
              <a:latin typeface="Barlow"/>
              <a:ea typeface="Barlow"/>
              <a:cs typeface="Barlow"/>
              <a:sym typeface="Barlow"/>
            </a:endParaRPr>
          </a:p>
          <a:p>
            <a:pPr marL="0" marR="0" lvl="0" indent="0" algn="l" rtl="0">
              <a:spcBef>
                <a:spcPts val="0"/>
              </a:spcBef>
              <a:spcAft>
                <a:spcPts val="0"/>
              </a:spcAft>
              <a:buNone/>
            </a:pPr>
            <a:endParaRPr sz="1400" b="1">
              <a:solidFill>
                <a:schemeClr val="dk1"/>
              </a:solidFill>
              <a:latin typeface="Barlow"/>
              <a:ea typeface="Barlow"/>
              <a:cs typeface="Barlow"/>
              <a:sym typeface="Barlow"/>
            </a:endParaRPr>
          </a:p>
        </p:txBody>
      </p:sp>
      <p:sp>
        <p:nvSpPr>
          <p:cNvPr id="60" name="Google Shape;60;p36"/>
          <p:cNvSpPr txBox="1"/>
          <p:nvPr/>
        </p:nvSpPr>
        <p:spPr>
          <a:xfrm>
            <a:off x="304802" y="5537866"/>
            <a:ext cx="277871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0" i="0" u="none" strike="noStrike">
                <a:solidFill>
                  <a:schemeClr val="lt1"/>
                </a:solidFill>
                <a:latin typeface="DM Sans"/>
                <a:ea typeface="DM Sans"/>
                <a:cs typeface="DM Sans"/>
                <a:sym typeface="DM Sans"/>
              </a:rPr>
              <a:t>24 - 26 August 2021 </a:t>
            </a:r>
            <a:r>
              <a:rPr lang="en-GB" sz="1400" b="0" i="0" u="none" strike="noStrike">
                <a:solidFill>
                  <a:schemeClr val="lt1"/>
                </a:solidFill>
                <a:latin typeface="DM Sans"/>
                <a:ea typeface="DM Sans"/>
                <a:cs typeface="DM Sans"/>
                <a:sym typeface="DM Sans"/>
              </a:rPr>
              <a:t>|</a:t>
            </a:r>
            <a:r>
              <a:rPr lang="en-GB" sz="1000" b="0" i="0" u="none" strike="noStrike">
                <a:solidFill>
                  <a:schemeClr val="lt1"/>
                </a:solidFill>
                <a:latin typeface="DM Sans"/>
                <a:ea typeface="DM Sans"/>
                <a:cs typeface="DM Sans"/>
                <a:sym typeface="DM Sans"/>
              </a:rPr>
              <a:t> 09.00 - 12.30 GMT+7 </a:t>
            </a:r>
            <a:endParaRPr sz="1000">
              <a:solidFill>
                <a:schemeClr val="lt1"/>
              </a:solidFill>
              <a:latin typeface="DM Sans"/>
              <a:ea typeface="DM Sans"/>
              <a:cs typeface="DM Sans"/>
              <a:sym typeface="DM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49" name="Google Shape;49;p20"/>
          <p:cNvPicPr preferRelativeResize="0"/>
          <p:nvPr/>
        </p:nvPicPr>
        <p:blipFill rotWithShape="1">
          <a:blip r:embed="rId2">
            <a:alphaModFix/>
          </a:blip>
          <a:srcRect/>
          <a:stretch/>
        </p:blipFill>
        <p:spPr>
          <a:xfrm>
            <a:off x="0" y="674703"/>
            <a:ext cx="12192000" cy="6858000"/>
          </a:xfrm>
          <a:prstGeom prst="rect">
            <a:avLst/>
          </a:prstGeom>
          <a:noFill/>
          <a:ln>
            <a:noFill/>
          </a:ln>
        </p:spPr>
      </p:pic>
      <p:pic>
        <p:nvPicPr>
          <p:cNvPr id="50" name="Google Shape;50;p20" descr="Logo&#10;&#10;Description automatically generated"/>
          <p:cNvPicPr preferRelativeResize="0"/>
          <p:nvPr/>
        </p:nvPicPr>
        <p:blipFill rotWithShape="1">
          <a:blip r:embed="rId3">
            <a:alphaModFix/>
          </a:blip>
          <a:srcRect/>
          <a:stretch/>
        </p:blipFill>
        <p:spPr>
          <a:xfrm>
            <a:off x="72127" y="0"/>
            <a:ext cx="3509273" cy="1328260"/>
          </a:xfrm>
          <a:prstGeom prst="rect">
            <a:avLst/>
          </a:prstGeom>
          <a:noFill/>
          <a:ln>
            <a:noFill/>
          </a:ln>
        </p:spPr>
      </p:pic>
      <p:pic>
        <p:nvPicPr>
          <p:cNvPr id="51" name="Google Shape;51;p20" descr="Background pattern&#10;&#10;Description automatically generated with low confidence"/>
          <p:cNvPicPr preferRelativeResize="0"/>
          <p:nvPr/>
        </p:nvPicPr>
        <p:blipFill rotWithShape="1">
          <a:blip r:embed="rId4">
            <a:alphaModFix/>
          </a:blip>
          <a:srcRect l="62897" t="32105" b="14086"/>
          <a:stretch/>
        </p:blipFill>
        <p:spPr>
          <a:xfrm>
            <a:off x="8610600" y="6056020"/>
            <a:ext cx="3200400" cy="780782"/>
          </a:xfrm>
          <a:prstGeom prst="rect">
            <a:avLst/>
          </a:prstGeom>
          <a:noFill/>
          <a:ln>
            <a:noFill/>
          </a:ln>
        </p:spPr>
      </p:pic>
    </p:spTree>
    <p:extLst>
      <p:ext uri="{BB962C8B-B14F-4D97-AF65-F5344CB8AC3E}">
        <p14:creationId xmlns:p14="http://schemas.microsoft.com/office/powerpoint/2010/main" val="10939479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
          <p:cNvSpPr txBox="1">
            <a:spLocks noGrp="1"/>
          </p:cNvSpPr>
          <p:nvPr>
            <p:ph type="title"/>
          </p:nvPr>
        </p:nvSpPr>
        <p:spPr>
          <a:xfrm>
            <a:off x="0" y="373459"/>
            <a:ext cx="12192000" cy="1669032"/>
          </a:xfrm>
          <a:prstGeom prst="rect">
            <a:avLst/>
          </a:prstGeom>
          <a:noFill/>
          <a:ln>
            <a:noFill/>
          </a:ln>
        </p:spPr>
        <p:txBody>
          <a:bodyPr spcFirstLastPara="1" wrap="square" lIns="91425" tIns="45700" rIns="91425" bIns="45700" anchor="ctr" anchorCtr="0">
            <a:normAutofit/>
          </a:bodyPr>
          <a:lstStyle/>
          <a:p>
            <a:pPr marL="0" marR="0" algn="ctr">
              <a:spcBef>
                <a:spcPts val="0"/>
              </a:spcBef>
              <a:spcAft>
                <a:spcPts val="0"/>
              </a:spcAft>
            </a:pPr>
            <a:r>
              <a:rPr lang="en-US" sz="4000" b="1" dirty="0">
                <a:solidFill>
                  <a:srgbClr val="0099CC"/>
                </a:solidFill>
                <a:effectLst/>
                <a:latin typeface="Gill Sans Nova" panose="020B0602020104020203" pitchFamily="34" charset="0"/>
                <a:ea typeface="Avenir"/>
                <a:cs typeface="Avenir"/>
              </a:rPr>
              <a:t>ZOOM ETIQUETTE &amp; GUIDING NORMS,</a:t>
            </a:r>
            <a:br>
              <a:rPr lang="en-US" sz="4000" b="1" dirty="0">
                <a:solidFill>
                  <a:srgbClr val="0099CC"/>
                </a:solidFill>
                <a:effectLst/>
                <a:latin typeface="Gill Sans Nova" panose="020B0602020104020203" pitchFamily="34" charset="0"/>
                <a:ea typeface="Avenir"/>
                <a:cs typeface="Avenir"/>
              </a:rPr>
            </a:br>
            <a:r>
              <a:rPr lang="en-US" sz="4000" b="1" dirty="0">
                <a:solidFill>
                  <a:srgbClr val="0099CC"/>
                </a:solidFill>
                <a:effectLst/>
                <a:latin typeface="Gill Sans Nova" panose="020B0602020104020203" pitchFamily="34" charset="0"/>
                <a:ea typeface="Avenir"/>
                <a:cs typeface="Avenir"/>
              </a:rPr>
              <a:t> Practical Information for the ToT</a:t>
            </a:r>
            <a:endParaRPr sz="6600" dirty="0">
              <a:solidFill>
                <a:srgbClr val="0099CC"/>
              </a:solidFill>
            </a:endParaRPr>
          </a:p>
        </p:txBody>
      </p:sp>
      <p:pic>
        <p:nvPicPr>
          <p:cNvPr id="66" name="Google Shape;66;p1"/>
          <p:cNvPicPr preferRelativeResize="0"/>
          <p:nvPr/>
        </p:nvPicPr>
        <p:blipFill rotWithShape="1">
          <a:blip r:embed="rId3">
            <a:alphaModFix/>
          </a:blip>
          <a:srcRect/>
          <a:stretch/>
        </p:blipFill>
        <p:spPr>
          <a:xfrm>
            <a:off x="3535886" y="2146282"/>
            <a:ext cx="6471950" cy="3652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9FB08-6A72-4724-AA07-940F028D40DC}"/>
              </a:ext>
            </a:extLst>
          </p:cNvPr>
          <p:cNvSpPr>
            <a:spLocks noGrp="1"/>
          </p:cNvSpPr>
          <p:nvPr>
            <p:ph type="title"/>
          </p:nvPr>
        </p:nvSpPr>
        <p:spPr/>
        <p:txBody>
          <a:bodyPr/>
          <a:lstStyle/>
          <a:p>
            <a:r>
              <a:rPr lang="en-US" b="1" dirty="0">
                <a:solidFill>
                  <a:srgbClr val="0099CC"/>
                </a:solidFill>
                <a:latin typeface="Gill Sans Nova" panose="020B0602020104020203" pitchFamily="34" charset="0"/>
              </a:rPr>
              <a:t>Zoom</a:t>
            </a:r>
            <a:r>
              <a:rPr lang="en-US" sz="3600" b="1" dirty="0">
                <a:solidFill>
                  <a:srgbClr val="000000"/>
                </a:solidFill>
                <a:effectLst/>
                <a:latin typeface="Gill Sans Nova" panose="020B0602020104020203" pitchFamily="34" charset="0"/>
                <a:ea typeface="Avenir"/>
                <a:cs typeface="Avenir"/>
              </a:rPr>
              <a:t> </a:t>
            </a:r>
            <a:r>
              <a:rPr lang="en-US" b="1" dirty="0">
                <a:solidFill>
                  <a:srgbClr val="0099CC"/>
                </a:solidFill>
                <a:latin typeface="Gill Sans Nova" panose="020B0602020104020203" pitchFamily="34" charset="0"/>
              </a:rPr>
              <a:t>Etiquette</a:t>
            </a:r>
            <a:br>
              <a:rPr lang="en-US" sz="3600" dirty="0">
                <a:effectLst/>
                <a:latin typeface="Calibri" panose="020F0502020204030204" pitchFamily="34" charset="0"/>
                <a:ea typeface="Calibri" panose="020F0502020204030204" pitchFamily="34" charset="0"/>
              </a:rPr>
            </a:br>
            <a:endParaRPr lang="en-US" dirty="0"/>
          </a:p>
        </p:txBody>
      </p:sp>
      <p:sp>
        <p:nvSpPr>
          <p:cNvPr id="3" name="Text Placeholder 2">
            <a:extLst>
              <a:ext uri="{FF2B5EF4-FFF2-40B4-BE49-F238E27FC236}">
                <a16:creationId xmlns:a16="http://schemas.microsoft.com/office/drawing/2014/main" id="{CDB75EF3-3C5D-4B60-AEDF-93A675C40A37}"/>
              </a:ext>
            </a:extLst>
          </p:cNvPr>
          <p:cNvSpPr>
            <a:spLocks noGrp="1"/>
          </p:cNvSpPr>
          <p:nvPr>
            <p:ph type="body" idx="1"/>
          </p:nvPr>
        </p:nvSpPr>
        <p:spPr>
          <a:xfrm>
            <a:off x="838200" y="1132299"/>
            <a:ext cx="11044030" cy="4593401"/>
          </a:xfrm>
        </p:spPr>
        <p:txBody>
          <a:bodyPr>
            <a:normAutofit/>
          </a:bodyPr>
          <a:lstStyle/>
          <a:p>
            <a:pPr marL="342900" marR="0" lvl="0" indent="-342900" algn="just">
              <a:spcBef>
                <a:spcPts val="1400"/>
              </a:spcBef>
              <a:spcAft>
                <a:spcPts val="600"/>
              </a:spcAft>
              <a:buSzPts val="1000"/>
              <a:buFont typeface="Arial" panose="020B0604020202020204" pitchFamily="34" charset="0"/>
              <a:buChar char="●"/>
            </a:pPr>
            <a:r>
              <a:rPr lang="en-US" sz="2400" dirty="0">
                <a:solidFill>
                  <a:srgbClr val="222222"/>
                </a:solidFill>
                <a:effectLst/>
                <a:latin typeface="Gill Sans Nova" panose="020B0602020104020203" pitchFamily="34" charset="0"/>
                <a:ea typeface="Avenir"/>
                <a:cs typeface="Avenir"/>
              </a:rPr>
              <a:t>Please keep your microphone on mute while you’re not speaking</a:t>
            </a:r>
            <a:endParaRPr lang="en-US" sz="2400" dirty="0">
              <a:effectLst/>
              <a:latin typeface="Gill Sans Nova" panose="020B0602020104020203" pitchFamily="34" charset="0"/>
              <a:ea typeface="Noto Sans Symbols"/>
              <a:cs typeface="Noto Sans Symbols"/>
            </a:endParaRPr>
          </a:p>
          <a:p>
            <a:pPr marL="342900" marR="0" lvl="0" indent="-342900" algn="just">
              <a:spcBef>
                <a:spcPts val="0"/>
              </a:spcBef>
              <a:spcAft>
                <a:spcPts val="600"/>
              </a:spcAft>
              <a:buSzPts val="1000"/>
              <a:buFont typeface="Arial" panose="020B0604020202020204" pitchFamily="34" charset="0"/>
              <a:buChar char="●"/>
            </a:pPr>
            <a:r>
              <a:rPr lang="en-US" sz="2400" dirty="0">
                <a:solidFill>
                  <a:srgbClr val="222222"/>
                </a:solidFill>
                <a:effectLst/>
                <a:latin typeface="Gill Sans Nova" panose="020B0602020104020203" pitchFamily="34" charset="0"/>
                <a:ea typeface="Avenir"/>
                <a:cs typeface="Avenir"/>
              </a:rPr>
              <a:t>Please be respectful of the ideas of others</a:t>
            </a:r>
            <a:endParaRPr lang="en-US" sz="2400" dirty="0">
              <a:effectLst/>
              <a:latin typeface="Gill Sans Nova" panose="020B0602020104020203" pitchFamily="34" charset="0"/>
              <a:ea typeface="Noto Sans Symbols"/>
              <a:cs typeface="Noto Sans Symbols"/>
            </a:endParaRPr>
          </a:p>
          <a:p>
            <a:pPr marL="342900" marR="0" lvl="0" indent="-342900" algn="just">
              <a:spcBef>
                <a:spcPts val="0"/>
              </a:spcBef>
              <a:spcAft>
                <a:spcPts val="600"/>
              </a:spcAft>
              <a:buSzPts val="1000"/>
              <a:buFont typeface="Arial" panose="020B0604020202020204" pitchFamily="34" charset="0"/>
              <a:buChar char="●"/>
            </a:pPr>
            <a:r>
              <a:rPr lang="en-US" sz="2400" dirty="0">
                <a:solidFill>
                  <a:srgbClr val="222222"/>
                </a:solidFill>
                <a:effectLst/>
                <a:latin typeface="Gill Sans Nova" panose="020B0602020104020203" pitchFamily="34" charset="0"/>
                <a:ea typeface="Avenir"/>
                <a:cs typeface="Avenir"/>
              </a:rPr>
              <a:t>Please click on the “Raise Hand” button if you want to speak or ask a question</a:t>
            </a:r>
            <a:endParaRPr lang="en-US" sz="2400" dirty="0">
              <a:effectLst/>
              <a:latin typeface="Gill Sans Nova" panose="020B0602020104020203" pitchFamily="34" charset="0"/>
              <a:ea typeface="Noto Sans Symbols"/>
              <a:cs typeface="Noto Sans Symbols"/>
            </a:endParaRPr>
          </a:p>
          <a:p>
            <a:pPr marL="342900" marR="0" lvl="0" indent="-342900" algn="just">
              <a:spcBef>
                <a:spcPts val="0"/>
              </a:spcBef>
              <a:spcAft>
                <a:spcPts val="600"/>
              </a:spcAft>
              <a:buSzPts val="1000"/>
              <a:buFont typeface="Arial" panose="020B0604020202020204" pitchFamily="34" charset="0"/>
              <a:buChar char="●"/>
            </a:pPr>
            <a:r>
              <a:rPr lang="en-US" sz="2400" dirty="0">
                <a:solidFill>
                  <a:srgbClr val="222222"/>
                </a:solidFill>
                <a:effectLst/>
                <a:latin typeface="Gill Sans Nova" panose="020B0602020104020203" pitchFamily="34" charset="0"/>
                <a:ea typeface="Avenir"/>
                <a:cs typeface="Avenir"/>
              </a:rPr>
              <a:t>Identify yourself before you start to speak (Name, organization)</a:t>
            </a:r>
            <a:endParaRPr lang="en-US" sz="2400" dirty="0">
              <a:effectLst/>
              <a:latin typeface="Gill Sans Nova" panose="020B0602020104020203" pitchFamily="34" charset="0"/>
              <a:ea typeface="Noto Sans Symbols"/>
              <a:cs typeface="Noto Sans Symbols"/>
            </a:endParaRPr>
          </a:p>
          <a:p>
            <a:pPr marL="342900" marR="0" lvl="0" indent="-342900" algn="just">
              <a:spcBef>
                <a:spcPts val="0"/>
              </a:spcBef>
              <a:spcAft>
                <a:spcPts val="600"/>
              </a:spcAft>
              <a:buSzPts val="1000"/>
              <a:buFont typeface="Arial" panose="020B0604020202020204" pitchFamily="34" charset="0"/>
              <a:buChar char="●"/>
            </a:pPr>
            <a:r>
              <a:rPr lang="en-US" sz="2400" dirty="0">
                <a:solidFill>
                  <a:srgbClr val="222222"/>
                </a:solidFill>
                <a:effectLst/>
                <a:latin typeface="Gill Sans Nova" panose="020B0602020104020203" pitchFamily="34" charset="0"/>
                <a:ea typeface="Avenir"/>
                <a:cs typeface="Avenir"/>
              </a:rPr>
              <a:t>This meeting is being recorded.</a:t>
            </a:r>
            <a:endParaRPr lang="en-US" sz="2400" dirty="0">
              <a:effectLst/>
              <a:latin typeface="Gill Sans Nova" panose="020B0602020104020203" pitchFamily="34" charset="0"/>
              <a:ea typeface="Noto Sans Symbols"/>
              <a:cs typeface="Noto Sans Symbols"/>
            </a:endParaRPr>
          </a:p>
          <a:p>
            <a:pPr marL="342900" marR="0" lvl="0" indent="-342900" algn="just">
              <a:spcBef>
                <a:spcPts val="0"/>
              </a:spcBef>
              <a:spcAft>
                <a:spcPts val="600"/>
              </a:spcAft>
              <a:buSzPts val="1000"/>
              <a:buFont typeface="Arial" panose="020B0604020202020204" pitchFamily="34" charset="0"/>
              <a:buChar char="●"/>
            </a:pPr>
            <a:r>
              <a:rPr lang="en-US" sz="2400" dirty="0">
                <a:solidFill>
                  <a:srgbClr val="222222"/>
                </a:solidFill>
                <a:effectLst/>
                <a:latin typeface="Gill Sans Nova" panose="020B0602020104020203" pitchFamily="34" charset="0"/>
                <a:ea typeface="Avenir"/>
                <a:cs typeface="Avenir"/>
              </a:rPr>
              <a:t>You can put your question in the chat box.</a:t>
            </a:r>
            <a:r>
              <a:rPr lang="en-US" sz="2400" dirty="0">
                <a:solidFill>
                  <a:srgbClr val="000000"/>
                </a:solidFill>
                <a:effectLst/>
                <a:latin typeface="Gill Sans Nova" panose="020B0602020104020203" pitchFamily="34" charset="0"/>
                <a:ea typeface="Avenir"/>
                <a:cs typeface="Avenir"/>
              </a:rPr>
              <a:t> </a:t>
            </a:r>
            <a:endParaRPr lang="en-US" sz="2400" dirty="0">
              <a:effectLst/>
              <a:latin typeface="Gill Sans Nova" panose="020B0602020104020203" pitchFamily="34" charset="0"/>
              <a:ea typeface="Noto Sans Symbols"/>
              <a:cs typeface="Noto Sans Symbols"/>
            </a:endParaRPr>
          </a:p>
          <a:p>
            <a:pPr marL="342900" marR="0" lvl="0" indent="-342900" algn="just">
              <a:spcBef>
                <a:spcPts val="0"/>
              </a:spcBef>
              <a:spcAft>
                <a:spcPts val="600"/>
              </a:spcAft>
              <a:buSzPts val="1000"/>
              <a:buFont typeface="Arial" panose="020B0604020202020204" pitchFamily="34" charset="0"/>
              <a:buChar char="●"/>
            </a:pPr>
            <a:r>
              <a:rPr lang="en-US" sz="2400" dirty="0">
                <a:solidFill>
                  <a:srgbClr val="000000"/>
                </a:solidFill>
                <a:effectLst/>
                <a:latin typeface="Gill Sans Nova" panose="020B0602020104020203" pitchFamily="34" charset="0"/>
                <a:ea typeface="Avenir"/>
                <a:cs typeface="Avenir"/>
              </a:rPr>
              <a:t>The choice of keeping your camera on is optional, except for group exercises.</a:t>
            </a:r>
            <a:endParaRPr lang="en-US" sz="2400" dirty="0">
              <a:effectLst/>
              <a:latin typeface="Gill Sans Nova" panose="020B0602020104020203" pitchFamily="34" charset="0"/>
              <a:ea typeface="Noto Sans Symbols"/>
              <a:cs typeface="Noto Sans Symbols"/>
            </a:endParaRPr>
          </a:p>
          <a:p>
            <a:pPr marL="342900" marR="0" lvl="0" indent="-342900" algn="just">
              <a:spcBef>
                <a:spcPts val="0"/>
              </a:spcBef>
              <a:spcAft>
                <a:spcPts val="600"/>
              </a:spcAft>
              <a:buSzPts val="1000"/>
              <a:buFont typeface="Arial" panose="020B0604020202020204" pitchFamily="34" charset="0"/>
              <a:buChar char="●"/>
            </a:pPr>
            <a:r>
              <a:rPr lang="en-US" sz="2400" dirty="0">
                <a:solidFill>
                  <a:srgbClr val="000000"/>
                </a:solidFill>
                <a:effectLst/>
                <a:latin typeface="Gill Sans Nova" panose="020B0602020104020203" pitchFamily="34" charset="0"/>
                <a:ea typeface="Avenir"/>
                <a:cs typeface="Avenir"/>
              </a:rPr>
              <a:t>presenter/facilitator takes your name, or you can put your response in the chat box.</a:t>
            </a:r>
            <a:endParaRPr lang="en-US" sz="2400" dirty="0">
              <a:effectLst/>
              <a:latin typeface="Gill Sans Nova" panose="020B0602020104020203" pitchFamily="34" charset="0"/>
              <a:ea typeface="Noto Sans Symbols"/>
              <a:cs typeface="Noto Sans Symbols"/>
            </a:endParaRPr>
          </a:p>
          <a:p>
            <a:pPr marL="342900" marR="0" lvl="0" indent="-342900" algn="just">
              <a:spcBef>
                <a:spcPts val="0"/>
              </a:spcBef>
              <a:spcAft>
                <a:spcPts val="600"/>
              </a:spcAft>
              <a:buSzPts val="1000"/>
              <a:buFont typeface="Arial" panose="020B0604020202020204" pitchFamily="34" charset="0"/>
              <a:buChar char="●"/>
            </a:pPr>
            <a:r>
              <a:rPr lang="en-US" sz="2400" dirty="0">
                <a:solidFill>
                  <a:srgbClr val="000000"/>
                </a:solidFill>
                <a:effectLst/>
                <a:latin typeface="Gill Sans Nova" panose="020B0602020104020203" pitchFamily="34" charset="0"/>
                <a:ea typeface="Avenir"/>
                <a:cs typeface="Avenir"/>
              </a:rPr>
              <a:t>Alternatively, you may be asked to use an online tool for some questions. When asked to do so, you need to click on the link provided in the chat box. It will take you to another tab, wherein you can click or type your response. </a:t>
            </a:r>
            <a:endParaRPr lang="en-US" sz="2400" dirty="0">
              <a:effectLst/>
              <a:latin typeface="Gill Sans Nova" panose="020B0602020104020203" pitchFamily="34" charset="0"/>
              <a:ea typeface="Noto Sans Symbols"/>
              <a:cs typeface="Noto Sans Symbols"/>
            </a:endParaRPr>
          </a:p>
          <a:p>
            <a:pPr algn="just">
              <a:spcAft>
                <a:spcPts val="600"/>
              </a:spcAft>
            </a:pPr>
            <a:endParaRPr lang="en-US" sz="3600" dirty="0"/>
          </a:p>
        </p:txBody>
      </p:sp>
    </p:spTree>
    <p:extLst>
      <p:ext uri="{BB962C8B-B14F-4D97-AF65-F5344CB8AC3E}">
        <p14:creationId xmlns:p14="http://schemas.microsoft.com/office/powerpoint/2010/main" val="1855206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FAF7B-A8CF-4D72-B527-6F0A1962001B}"/>
              </a:ext>
            </a:extLst>
          </p:cNvPr>
          <p:cNvSpPr>
            <a:spLocks noGrp="1"/>
          </p:cNvSpPr>
          <p:nvPr>
            <p:ph type="title"/>
          </p:nvPr>
        </p:nvSpPr>
        <p:spPr>
          <a:xfrm>
            <a:off x="753719" y="364089"/>
            <a:ext cx="7772400" cy="1325563"/>
          </a:xfrm>
        </p:spPr>
        <p:txBody>
          <a:bodyPr>
            <a:normAutofit fontScale="90000"/>
          </a:bodyPr>
          <a:lstStyle/>
          <a:p>
            <a:r>
              <a:rPr lang="en-US" b="1" dirty="0">
                <a:solidFill>
                  <a:srgbClr val="0099CC"/>
                </a:solidFill>
                <a:latin typeface="Gill Sans Nova" panose="020B0602020104020203" pitchFamily="34" charset="0"/>
              </a:rPr>
              <a:t>Guiding Norms &amp; practical information</a:t>
            </a:r>
            <a:br>
              <a:rPr lang="en-US" sz="2800" dirty="0">
                <a:effectLst/>
                <a:latin typeface="Calibri" panose="020F0502020204030204" pitchFamily="34" charset="0"/>
                <a:ea typeface="Calibri" panose="020F0502020204030204" pitchFamily="34" charset="0"/>
              </a:rPr>
            </a:br>
            <a:endParaRPr lang="en-US" sz="4800" dirty="0"/>
          </a:p>
        </p:txBody>
      </p:sp>
      <p:sp>
        <p:nvSpPr>
          <p:cNvPr id="3" name="Text Placeholder 2">
            <a:extLst>
              <a:ext uri="{FF2B5EF4-FFF2-40B4-BE49-F238E27FC236}">
                <a16:creationId xmlns:a16="http://schemas.microsoft.com/office/drawing/2014/main" id="{CE1DD8A2-7647-4A8F-9E86-7A0B37F07195}"/>
              </a:ext>
            </a:extLst>
          </p:cNvPr>
          <p:cNvSpPr>
            <a:spLocks noGrp="1"/>
          </p:cNvSpPr>
          <p:nvPr>
            <p:ph type="body" idx="1"/>
          </p:nvPr>
        </p:nvSpPr>
        <p:spPr>
          <a:xfrm>
            <a:off x="838199" y="1473427"/>
            <a:ext cx="11005457" cy="3911146"/>
          </a:xfrm>
        </p:spPr>
        <p:txBody>
          <a:bodyPr>
            <a:normAutofit fontScale="92500" lnSpcReduction="20000"/>
          </a:bodyPr>
          <a:lstStyle/>
          <a:p>
            <a:pPr marL="342900" marR="0" lvl="0" indent="-342900" rtl="0">
              <a:lnSpc>
                <a:spcPct val="160000"/>
              </a:lnSpc>
              <a:spcBef>
                <a:spcPts val="0"/>
              </a:spcBef>
              <a:spcAft>
                <a:spcPts val="600"/>
              </a:spcAft>
              <a:buFont typeface="Arial" panose="020B0604020202020204" pitchFamily="34" charset="0"/>
              <a:buChar char="●"/>
            </a:pPr>
            <a:r>
              <a:rPr lang="en-US" dirty="0">
                <a:solidFill>
                  <a:srgbClr val="000000"/>
                </a:solidFill>
                <a:effectLst/>
                <a:latin typeface="Gill Sans Nova" panose="020B0602020104020203" pitchFamily="34" charset="0"/>
                <a:ea typeface="Avenir"/>
                <a:cs typeface="Avenir"/>
              </a:rPr>
              <a:t>Full day and full-time participation are compulsory for the certificate</a:t>
            </a:r>
            <a:endParaRPr lang="en-US" dirty="0">
              <a:effectLst/>
              <a:latin typeface="Gill Sans Nova" panose="020B0602020104020203" pitchFamily="34" charset="0"/>
              <a:ea typeface="Noto Sans Symbols"/>
              <a:cs typeface="Noto Sans Symbols"/>
            </a:endParaRPr>
          </a:p>
          <a:p>
            <a:pPr marL="342900" marR="0" lvl="0" indent="-342900">
              <a:lnSpc>
                <a:spcPct val="160000"/>
              </a:lnSpc>
              <a:spcBef>
                <a:spcPts val="0"/>
              </a:spcBef>
              <a:spcAft>
                <a:spcPts val="600"/>
              </a:spcAft>
              <a:buFont typeface="Arial" panose="020B0604020202020204" pitchFamily="34" charset="0"/>
              <a:buChar char="●"/>
            </a:pPr>
            <a:r>
              <a:rPr lang="en-US" dirty="0">
                <a:solidFill>
                  <a:srgbClr val="000000"/>
                </a:solidFill>
                <a:effectLst/>
                <a:latin typeface="Gill Sans Nova" panose="020B0602020104020203" pitchFamily="34" charset="0"/>
                <a:ea typeface="Avenir"/>
                <a:cs typeface="Avenir"/>
              </a:rPr>
              <a:t>Participants are required to join the training 15 minutes before the given time.</a:t>
            </a:r>
            <a:endParaRPr lang="en-US" dirty="0">
              <a:effectLst/>
              <a:latin typeface="Gill Sans Nova" panose="020B0602020104020203" pitchFamily="34" charset="0"/>
              <a:ea typeface="Noto Sans Symbols"/>
              <a:cs typeface="Noto Sans Symbols"/>
            </a:endParaRPr>
          </a:p>
          <a:p>
            <a:pPr marL="342900" marR="0" lvl="0" indent="-342900">
              <a:lnSpc>
                <a:spcPct val="160000"/>
              </a:lnSpc>
              <a:spcBef>
                <a:spcPts val="0"/>
              </a:spcBef>
              <a:spcAft>
                <a:spcPts val="600"/>
              </a:spcAft>
              <a:buFont typeface="Arial" panose="020B0604020202020204" pitchFamily="34" charset="0"/>
              <a:buChar char="●"/>
            </a:pPr>
            <a:r>
              <a:rPr lang="en-US" dirty="0">
                <a:solidFill>
                  <a:srgbClr val="000000"/>
                </a:solidFill>
                <a:effectLst/>
                <a:latin typeface="Gill Sans Nova" panose="020B0602020104020203" pitchFamily="34" charset="0"/>
                <a:ea typeface="Avenir"/>
                <a:cs typeface="Avenir"/>
              </a:rPr>
              <a:t>Attendance will be taken on all days at different times. </a:t>
            </a:r>
            <a:endParaRPr lang="en-US" dirty="0">
              <a:effectLst/>
              <a:latin typeface="Gill Sans Nova" panose="020B0602020104020203" pitchFamily="34" charset="0"/>
              <a:ea typeface="Noto Sans Symbols"/>
              <a:cs typeface="Noto Sans Symbols"/>
            </a:endParaRPr>
          </a:p>
          <a:p>
            <a:pPr marL="342900" marR="0" lvl="0" indent="-342900">
              <a:lnSpc>
                <a:spcPct val="160000"/>
              </a:lnSpc>
              <a:spcBef>
                <a:spcPts val="0"/>
              </a:spcBef>
              <a:spcAft>
                <a:spcPts val="600"/>
              </a:spcAft>
              <a:buFont typeface="Arial" panose="020B0604020202020204" pitchFamily="34" charset="0"/>
              <a:buChar char="●"/>
            </a:pPr>
            <a:r>
              <a:rPr lang="en-US" dirty="0">
                <a:solidFill>
                  <a:srgbClr val="000000"/>
                </a:solidFill>
                <a:effectLst/>
                <a:latin typeface="Gill Sans Nova" panose="020B0602020104020203" pitchFamily="34" charset="0"/>
                <a:ea typeface="Avenir"/>
                <a:cs typeface="Avenir"/>
              </a:rPr>
              <a:t>Presentations will be provided after the </a:t>
            </a:r>
            <a:r>
              <a:rPr lang="en-US" dirty="0" err="1">
                <a:solidFill>
                  <a:srgbClr val="000000"/>
                </a:solidFill>
                <a:effectLst/>
                <a:latin typeface="Gill Sans Nova" panose="020B0602020104020203" pitchFamily="34" charset="0"/>
                <a:ea typeface="Avenir"/>
                <a:cs typeface="Avenir"/>
              </a:rPr>
              <a:t>ToT</a:t>
            </a:r>
            <a:endParaRPr lang="en-US" dirty="0">
              <a:effectLst/>
              <a:latin typeface="Gill Sans Nova" panose="020B0602020104020203" pitchFamily="34" charset="0"/>
              <a:ea typeface="Noto Sans Symbols"/>
              <a:cs typeface="Noto Sans Symbols"/>
            </a:endParaRPr>
          </a:p>
          <a:p>
            <a:pPr marL="342900" marR="0" lvl="0" indent="-342900">
              <a:lnSpc>
                <a:spcPct val="160000"/>
              </a:lnSpc>
              <a:spcBef>
                <a:spcPts val="0"/>
              </a:spcBef>
              <a:spcAft>
                <a:spcPts val="600"/>
              </a:spcAft>
              <a:buFont typeface="Arial" panose="020B0604020202020204" pitchFamily="34" charset="0"/>
              <a:buChar char="●"/>
            </a:pPr>
            <a:r>
              <a:rPr lang="en-US" dirty="0">
                <a:solidFill>
                  <a:srgbClr val="000000"/>
                </a:solidFill>
                <a:effectLst/>
                <a:latin typeface="Gill Sans Nova" panose="020B0602020104020203" pitchFamily="34" charset="0"/>
                <a:ea typeface="Avenir"/>
                <a:cs typeface="Avenir"/>
              </a:rPr>
              <a:t>Handouts will be provided before the ToT. </a:t>
            </a:r>
            <a:endParaRPr lang="en-US" dirty="0">
              <a:effectLst/>
              <a:latin typeface="Gill Sans Nova" panose="020B0602020104020203" pitchFamily="34" charset="0"/>
              <a:ea typeface="Noto Sans Symbols"/>
              <a:cs typeface="Noto Sans Symbols"/>
            </a:endParaRPr>
          </a:p>
          <a:p>
            <a:pPr marL="50800" marR="0" indent="0" algn="just">
              <a:lnSpc>
                <a:spcPct val="160000"/>
              </a:lnSpc>
              <a:spcBef>
                <a:spcPts val="0"/>
              </a:spcBef>
              <a:spcAft>
                <a:spcPts val="600"/>
              </a:spcAft>
              <a:buNone/>
            </a:pPr>
            <a:endParaRPr lang="en-US"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69906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2" name="Google Shape;272;p14"/>
          <p:cNvSpPr txBox="1"/>
          <p:nvPr/>
        </p:nvSpPr>
        <p:spPr>
          <a:xfrm>
            <a:off x="332301" y="3989325"/>
            <a:ext cx="427950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GB" sz="4000" b="0" i="0" u="none" strike="noStrike" cap="none" dirty="0">
                <a:solidFill>
                  <a:schemeClr val="lt1"/>
                </a:solidFill>
                <a:latin typeface="Gill Sans Nova" panose="020B0602020104020203" pitchFamily="34" charset="0"/>
                <a:ea typeface="Avenir"/>
                <a:cs typeface="Avenir"/>
                <a:sym typeface="Avenir"/>
              </a:rPr>
              <a:t>Thank you!</a:t>
            </a:r>
            <a:endParaRPr sz="1800" b="0" i="0" u="none" strike="noStrike" cap="none" dirty="0">
              <a:solidFill>
                <a:srgbClr val="000000"/>
              </a:solidFill>
              <a:latin typeface="Gill Sans Nova" panose="020B0602020104020203" pitchFamily="34" charset="0"/>
              <a:ea typeface="Avenir"/>
              <a:cs typeface="Avenir"/>
              <a:sym typeface="Avenir"/>
            </a:endParaRPr>
          </a:p>
        </p:txBody>
      </p:sp>
      <p:sp>
        <p:nvSpPr>
          <p:cNvPr id="4" name="Google Shape;213;p14">
            <a:extLst>
              <a:ext uri="{FF2B5EF4-FFF2-40B4-BE49-F238E27FC236}">
                <a16:creationId xmlns:a16="http://schemas.microsoft.com/office/drawing/2014/main" id="{01CB0F04-B9E8-4E30-BCD9-C61B60966F4B}"/>
              </a:ext>
            </a:extLst>
          </p:cNvPr>
          <p:cNvSpPr txBox="1"/>
          <p:nvPr/>
        </p:nvSpPr>
        <p:spPr>
          <a:xfrm>
            <a:off x="6607206" y="3804659"/>
            <a:ext cx="398385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i="0" u="none" strike="noStrike">
                <a:solidFill>
                  <a:schemeClr val="dk1"/>
                </a:solidFill>
                <a:latin typeface="DM Sans"/>
                <a:ea typeface="DM Sans"/>
                <a:cs typeface="DM Sans"/>
                <a:sym typeface="DM Sans"/>
              </a:rPr>
              <a:t>Insert photo within the green frame</a:t>
            </a:r>
            <a:endParaRPr sz="1800">
              <a:solidFill>
                <a:schemeClr val="dk1"/>
              </a:solidFill>
              <a:latin typeface="DM Sans"/>
              <a:ea typeface="DM Sans"/>
              <a:cs typeface="DM Sans"/>
              <a:sym typeface="DM Sans"/>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C2DE2654EABE24CB34213B932CACF73" ma:contentTypeVersion="13" ma:contentTypeDescription="Create a new document." ma:contentTypeScope="" ma:versionID="ebce395a1a78621b3ae358f12c65b431">
  <xsd:schema xmlns:xsd="http://www.w3.org/2001/XMLSchema" xmlns:xs="http://www.w3.org/2001/XMLSchema" xmlns:p="http://schemas.microsoft.com/office/2006/metadata/properties" xmlns:ns2="6af957f9-d7c2-49ad-b823-204c2929738d" xmlns:ns3="2adba978-3ea5-49dc-a411-a06306ec3566" targetNamespace="http://schemas.microsoft.com/office/2006/metadata/properties" ma:root="true" ma:fieldsID="3bc52847a05b6c3b46fb7945f0e4bddd" ns2:_="" ns3:_="">
    <xsd:import namespace="6af957f9-d7c2-49ad-b823-204c2929738d"/>
    <xsd:import namespace="2adba978-3ea5-49dc-a411-a06306ec3566"/>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OCR" minOccurs="0"/>
                <xsd:element ref="ns3:MediaServiceLocation" minOccurs="0"/>
                <xsd:element ref="ns3:MediaServiceGenerationTime" minOccurs="0"/>
                <xsd:element ref="ns3:MediaServiceEventHashCode" minOccurs="0"/>
                <xsd:element ref="ns2:SharedWithUsers" minOccurs="0"/>
                <xsd:element ref="ns2:SharedWithDetail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f957f9-d7c2-49ad-b823-204c2929738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adba978-3ea5-49dc-a411-a06306ec356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1638AA-A5D5-4109-BACA-554844B51C5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69DFD9C-30E8-4B97-857A-E592A64EC0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f957f9-d7c2-49ad-b823-204c2929738d"/>
    <ds:schemaRef ds:uri="2adba978-3ea5-49dc-a411-a06306ec35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5207A8-3DF4-438C-8611-400382744209}">
  <ds:schemaRefs>
    <ds:schemaRef ds:uri="http://schemas.microsoft.com/sharepoint/events"/>
  </ds:schemaRefs>
</ds:datastoreItem>
</file>

<file path=customXml/itemProps4.xml><?xml version="1.0" encoding="utf-8"?>
<ds:datastoreItem xmlns:ds="http://schemas.openxmlformats.org/officeDocument/2006/customXml" ds:itemID="{978F11E7-5019-4837-9ED9-5571ABA927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TotalTime>
  <Words>229</Words>
  <Application>Microsoft Office PowerPoint</Application>
  <PresentationFormat>Widescreen</PresentationFormat>
  <Paragraphs>19</Paragraphs>
  <Slides>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Calibri</vt:lpstr>
      <vt:lpstr>DM Sans</vt:lpstr>
      <vt:lpstr>Gill Sans Nova</vt:lpstr>
      <vt:lpstr>Barlow</vt:lpstr>
      <vt:lpstr>Arial</vt:lpstr>
      <vt:lpstr>Office Theme</vt:lpstr>
      <vt:lpstr>ZOOM ETIQUETTE &amp; GUIDING NORMS,  Practical Information for the ToT</vt:lpstr>
      <vt:lpstr>Zoom Etiquette </vt:lpstr>
      <vt:lpstr>Guiding Norms &amp; practical information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HOW-TO GUIDE </dc:title>
  <dc:creator>SOEJOETI Ariani Hasanah</dc:creator>
  <cp:lastModifiedBy>Bobae Lee</cp:lastModifiedBy>
  <cp:revision>3</cp:revision>
  <dcterms:created xsi:type="dcterms:W3CDTF">2021-08-11T07:12:25Z</dcterms:created>
  <dcterms:modified xsi:type="dcterms:W3CDTF">2021-12-02T07:37:44Z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059aa38-f392-4105-be92-628035578272_Enabled">
    <vt:lpwstr>true</vt:lpwstr>
  </property>
  <property fmtid="{D5CDD505-2E9C-101B-9397-08002B2CF9AE}" pid="3" name="MSIP_Label_2059aa38-f392-4105-be92-628035578272_SetDate">
    <vt:lpwstr>2021-08-09T11:46:02Z</vt:lpwstr>
  </property>
  <property fmtid="{D5CDD505-2E9C-101B-9397-08002B2CF9AE}" pid="4" name="MSIP_Label_2059aa38-f392-4105-be92-628035578272_Method">
    <vt:lpwstr>Standard</vt:lpwstr>
  </property>
  <property fmtid="{D5CDD505-2E9C-101B-9397-08002B2CF9AE}" pid="5" name="MSIP_Label_2059aa38-f392-4105-be92-628035578272_Name">
    <vt:lpwstr>IOMLb0020IN123173</vt:lpwstr>
  </property>
  <property fmtid="{D5CDD505-2E9C-101B-9397-08002B2CF9AE}" pid="6" name="MSIP_Label_2059aa38-f392-4105-be92-628035578272_SiteId">
    <vt:lpwstr>1588262d-23fb-43b4-bd6e-bce49c8e6186</vt:lpwstr>
  </property>
  <property fmtid="{D5CDD505-2E9C-101B-9397-08002B2CF9AE}" pid="7" name="MSIP_Label_2059aa38-f392-4105-be92-628035578272_ActionId">
    <vt:lpwstr>06ef6f17-73ef-4d09-8d6d-30b795058354</vt:lpwstr>
  </property>
  <property fmtid="{D5CDD505-2E9C-101B-9397-08002B2CF9AE}" pid="8" name="MSIP_Label_2059aa38-f392-4105-be92-628035578272_ContentBits">
    <vt:lpwstr>0</vt:lpwstr>
  </property>
  <property fmtid="{D5CDD505-2E9C-101B-9397-08002B2CF9AE}" pid="9" name="ContentTypeId">
    <vt:lpwstr>0x0101001C2DE2654EABE24CB34213B932CACF73</vt:lpwstr>
  </property>
</Properties>
</file>