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5" r:id="rId1"/>
  </p:sldMasterIdLst>
  <p:sldIdLst>
    <p:sldId id="256" r:id="rId2"/>
    <p:sldId id="270" r:id="rId3"/>
    <p:sldId id="273" r:id="rId4"/>
    <p:sldId id="272" r:id="rId5"/>
    <p:sldId id="266" r:id="rId6"/>
    <p:sldId id="274" r:id="rId7"/>
    <p:sldId id="264" r:id="rId8"/>
    <p:sldId id="275" r:id="rId9"/>
    <p:sldId id="258" r:id="rId10"/>
    <p:sldId id="267" r:id="rId11"/>
    <p:sldId id="261" r:id="rId12"/>
    <p:sldId id="262" r:id="rId13"/>
    <p:sldId id="271" r:id="rId14"/>
    <p:sldId id="260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38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6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6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BC93BC-2B5B-4B65-BA7E-D2227ED231E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C221F80-8E72-44BA-8E88-61CB1F3CDB33}">
      <dgm:prSet custT="1"/>
      <dgm:spPr/>
      <dgm:t>
        <a:bodyPr/>
        <a:lstStyle/>
        <a:p>
          <a:r>
            <a:rPr lang="en-US" sz="2400" dirty="0"/>
            <a:t>Leadership skills &amp; Personality Development</a:t>
          </a:r>
        </a:p>
      </dgm:t>
    </dgm:pt>
    <dgm:pt modelId="{625EC4BA-DB18-471E-B2E7-5772B33D9C9E}" type="parTrans" cxnId="{7969F45F-134C-43BC-A638-7BF6AED7E4E8}">
      <dgm:prSet/>
      <dgm:spPr/>
      <dgm:t>
        <a:bodyPr/>
        <a:lstStyle/>
        <a:p>
          <a:endParaRPr lang="en-US"/>
        </a:p>
      </dgm:t>
    </dgm:pt>
    <dgm:pt modelId="{E0CC9CF9-D6A9-4EDE-9BAD-87B270EC452D}" type="sibTrans" cxnId="{7969F45F-134C-43BC-A638-7BF6AED7E4E8}">
      <dgm:prSet/>
      <dgm:spPr/>
      <dgm:t>
        <a:bodyPr/>
        <a:lstStyle/>
        <a:p>
          <a:endParaRPr lang="en-US"/>
        </a:p>
      </dgm:t>
    </dgm:pt>
    <dgm:pt modelId="{16EBDCA7-DE73-469F-853E-4D869AD6B54A}">
      <dgm:prSet custT="1"/>
      <dgm:spPr/>
      <dgm:t>
        <a:bodyPr/>
        <a:lstStyle/>
        <a:p>
          <a:r>
            <a:rPr lang="en-US" sz="2400" dirty="0"/>
            <a:t>Exposure</a:t>
          </a:r>
        </a:p>
      </dgm:t>
    </dgm:pt>
    <dgm:pt modelId="{A6F778B7-0BBF-466C-BC04-A8FB13C8A5A7}" type="parTrans" cxnId="{E47078A9-06A2-478D-B421-FD5922496437}">
      <dgm:prSet/>
      <dgm:spPr/>
      <dgm:t>
        <a:bodyPr/>
        <a:lstStyle/>
        <a:p>
          <a:endParaRPr lang="en-US"/>
        </a:p>
      </dgm:t>
    </dgm:pt>
    <dgm:pt modelId="{585EE819-010C-48F9-87BE-015652F23F4D}" type="sibTrans" cxnId="{E47078A9-06A2-478D-B421-FD5922496437}">
      <dgm:prSet/>
      <dgm:spPr/>
      <dgm:t>
        <a:bodyPr/>
        <a:lstStyle/>
        <a:p>
          <a:endParaRPr lang="en-US"/>
        </a:p>
      </dgm:t>
    </dgm:pt>
    <dgm:pt modelId="{D79EA394-58EB-422D-8987-A5B903F0A839}">
      <dgm:prSet custT="1"/>
      <dgm:spPr/>
      <dgm:t>
        <a:bodyPr/>
        <a:lstStyle/>
        <a:p>
          <a:r>
            <a:rPr lang="en-US" sz="2400" dirty="0"/>
            <a:t>Networking</a:t>
          </a:r>
        </a:p>
      </dgm:t>
    </dgm:pt>
    <dgm:pt modelId="{BA14CEAB-AC4D-4268-A564-CFA0E539CB3E}" type="parTrans" cxnId="{D6E05322-A735-4721-9B93-BAFCF20B209C}">
      <dgm:prSet/>
      <dgm:spPr/>
      <dgm:t>
        <a:bodyPr/>
        <a:lstStyle/>
        <a:p>
          <a:endParaRPr lang="en-US"/>
        </a:p>
      </dgm:t>
    </dgm:pt>
    <dgm:pt modelId="{E02A7359-8B5D-411E-A9A4-11549D428FC9}" type="sibTrans" cxnId="{D6E05322-A735-4721-9B93-BAFCF20B209C}">
      <dgm:prSet/>
      <dgm:spPr/>
      <dgm:t>
        <a:bodyPr/>
        <a:lstStyle/>
        <a:p>
          <a:endParaRPr lang="en-US"/>
        </a:p>
      </dgm:t>
    </dgm:pt>
    <dgm:pt modelId="{BF0BA4D8-BAA6-487A-ACF9-1576F706D58F}">
      <dgm:prSet custT="1"/>
      <dgm:spPr/>
      <dgm:t>
        <a:bodyPr/>
        <a:lstStyle/>
        <a:p>
          <a:r>
            <a:rPr lang="en-US" sz="2400"/>
            <a:t>Career Choices exploration</a:t>
          </a:r>
        </a:p>
      </dgm:t>
    </dgm:pt>
    <dgm:pt modelId="{C0C74FC3-F2BF-45EE-8583-4729D616BF6F}" type="parTrans" cxnId="{635EA893-19ED-4B31-A69C-F884EDC65686}">
      <dgm:prSet/>
      <dgm:spPr/>
      <dgm:t>
        <a:bodyPr/>
        <a:lstStyle/>
        <a:p>
          <a:endParaRPr lang="en-US"/>
        </a:p>
      </dgm:t>
    </dgm:pt>
    <dgm:pt modelId="{C44244C1-391B-4709-8B97-85BE147C237D}" type="sibTrans" cxnId="{635EA893-19ED-4B31-A69C-F884EDC65686}">
      <dgm:prSet/>
      <dgm:spPr/>
      <dgm:t>
        <a:bodyPr/>
        <a:lstStyle/>
        <a:p>
          <a:endParaRPr lang="en-US"/>
        </a:p>
      </dgm:t>
    </dgm:pt>
    <dgm:pt modelId="{418FD582-F085-4596-84E1-02CC1B1E7C49}">
      <dgm:prSet custT="1"/>
      <dgm:spPr/>
      <dgm:t>
        <a:bodyPr/>
        <a:lstStyle/>
        <a:p>
          <a:r>
            <a:rPr lang="en-US" sz="2400" dirty="0"/>
            <a:t>Doing something that matters</a:t>
          </a:r>
        </a:p>
      </dgm:t>
    </dgm:pt>
    <dgm:pt modelId="{6DB8FA5C-0616-4C92-AFF8-79A638849D1F}" type="parTrans" cxnId="{3E38F072-3C15-4766-8747-DCFEACE216D9}">
      <dgm:prSet/>
      <dgm:spPr/>
      <dgm:t>
        <a:bodyPr/>
        <a:lstStyle/>
        <a:p>
          <a:endParaRPr lang="en-US"/>
        </a:p>
      </dgm:t>
    </dgm:pt>
    <dgm:pt modelId="{5BFC2CBE-90DC-498D-904A-7050C301A240}" type="sibTrans" cxnId="{3E38F072-3C15-4766-8747-DCFEACE216D9}">
      <dgm:prSet/>
      <dgm:spPr/>
      <dgm:t>
        <a:bodyPr/>
        <a:lstStyle/>
        <a:p>
          <a:endParaRPr lang="en-US"/>
        </a:p>
      </dgm:t>
    </dgm:pt>
    <dgm:pt modelId="{5FA91CFB-37BD-463F-8961-378E53D5B7A4}" type="pres">
      <dgm:prSet presAssocID="{F3BC93BC-2B5B-4B65-BA7E-D2227ED231E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BCCDCD-1A5F-4AAD-B4E8-6D4857B0E809}" type="pres">
      <dgm:prSet presAssocID="{5C221F80-8E72-44BA-8E88-61CB1F3CDB33}" presName="compNode" presStyleCnt="0"/>
      <dgm:spPr/>
    </dgm:pt>
    <dgm:pt modelId="{EE361D18-A97B-4F31-8EAC-48D22BD1C020}" type="pres">
      <dgm:prSet presAssocID="{5C221F80-8E72-44BA-8E88-61CB1F3CDB33}" presName="bgRect" presStyleLbl="bgShp" presStyleIdx="0" presStyleCnt="5"/>
      <dgm:spPr/>
    </dgm:pt>
    <dgm:pt modelId="{A66293FB-8C20-40BF-97A4-B98DF1CAEE4F}" type="pres">
      <dgm:prSet presAssocID="{5C221F80-8E72-44BA-8E88-61CB1F3CDB3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DECDEB2-A960-45AC-B13A-6CC8E6D808D9}" type="pres">
      <dgm:prSet presAssocID="{5C221F80-8E72-44BA-8E88-61CB1F3CDB33}" presName="spaceRect" presStyleCnt="0"/>
      <dgm:spPr/>
    </dgm:pt>
    <dgm:pt modelId="{3F8D9977-A802-4ED8-BA15-CB7B163F5E91}" type="pres">
      <dgm:prSet presAssocID="{5C221F80-8E72-44BA-8E88-61CB1F3CDB33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63C9709-83D7-4BFF-B506-AD847ED8A44F}" type="pres">
      <dgm:prSet presAssocID="{E0CC9CF9-D6A9-4EDE-9BAD-87B270EC452D}" presName="sibTrans" presStyleCnt="0"/>
      <dgm:spPr/>
    </dgm:pt>
    <dgm:pt modelId="{21B002AA-AB0D-41DE-83F2-59D0CE66D3DF}" type="pres">
      <dgm:prSet presAssocID="{16EBDCA7-DE73-469F-853E-4D869AD6B54A}" presName="compNode" presStyleCnt="0"/>
      <dgm:spPr/>
    </dgm:pt>
    <dgm:pt modelId="{BC731AD4-5F94-4456-9783-4470C8DAF586}" type="pres">
      <dgm:prSet presAssocID="{16EBDCA7-DE73-469F-853E-4D869AD6B54A}" presName="bgRect" presStyleLbl="bgShp" presStyleIdx="1" presStyleCnt="5"/>
      <dgm:spPr/>
    </dgm:pt>
    <dgm:pt modelId="{EAF5507A-9DDC-46B2-AA0C-05C775F9DEDA}" type="pres">
      <dgm:prSet presAssocID="{16EBDCA7-DE73-469F-853E-4D869AD6B54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v"/>
        </a:ext>
      </dgm:extLst>
    </dgm:pt>
    <dgm:pt modelId="{EE449FDE-3FB7-433A-AFE0-27CE0E1A6F6B}" type="pres">
      <dgm:prSet presAssocID="{16EBDCA7-DE73-469F-853E-4D869AD6B54A}" presName="spaceRect" presStyleCnt="0"/>
      <dgm:spPr/>
    </dgm:pt>
    <dgm:pt modelId="{6C7E29C5-799B-4008-81B6-63D610343121}" type="pres">
      <dgm:prSet presAssocID="{16EBDCA7-DE73-469F-853E-4D869AD6B54A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B917CFE-C6E8-4C2D-BC9A-15E271076A94}" type="pres">
      <dgm:prSet presAssocID="{585EE819-010C-48F9-87BE-015652F23F4D}" presName="sibTrans" presStyleCnt="0"/>
      <dgm:spPr/>
    </dgm:pt>
    <dgm:pt modelId="{30F667A1-B76D-46B9-A635-108C54C9EBE9}" type="pres">
      <dgm:prSet presAssocID="{D79EA394-58EB-422D-8987-A5B903F0A839}" presName="compNode" presStyleCnt="0"/>
      <dgm:spPr/>
    </dgm:pt>
    <dgm:pt modelId="{C09A439B-F8A1-405E-9E05-328C5EC014D7}" type="pres">
      <dgm:prSet presAssocID="{D79EA394-58EB-422D-8987-A5B903F0A839}" presName="bgRect" presStyleLbl="bgShp" presStyleIdx="2" presStyleCnt="5"/>
      <dgm:spPr/>
    </dgm:pt>
    <dgm:pt modelId="{267A7000-3859-4BDA-95F1-90229E71D6CC}" type="pres">
      <dgm:prSet presAssocID="{D79EA394-58EB-422D-8987-A5B903F0A83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D414BA96-CFCF-4960-9363-505C7EB03C25}" type="pres">
      <dgm:prSet presAssocID="{D79EA394-58EB-422D-8987-A5B903F0A839}" presName="spaceRect" presStyleCnt="0"/>
      <dgm:spPr/>
    </dgm:pt>
    <dgm:pt modelId="{BB829317-C0AA-47CA-A168-4D58D97569ED}" type="pres">
      <dgm:prSet presAssocID="{D79EA394-58EB-422D-8987-A5B903F0A839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9BA303F-5C8C-44B8-87F8-3D3966851FD7}" type="pres">
      <dgm:prSet presAssocID="{E02A7359-8B5D-411E-A9A4-11549D428FC9}" presName="sibTrans" presStyleCnt="0"/>
      <dgm:spPr/>
    </dgm:pt>
    <dgm:pt modelId="{E916BE7C-3F16-4C43-8557-CB6062F18AC3}" type="pres">
      <dgm:prSet presAssocID="{BF0BA4D8-BAA6-487A-ACF9-1576F706D58F}" presName="compNode" presStyleCnt="0"/>
      <dgm:spPr/>
    </dgm:pt>
    <dgm:pt modelId="{F45BFF09-5B12-423E-AA33-15E345F8F849}" type="pres">
      <dgm:prSet presAssocID="{BF0BA4D8-BAA6-487A-ACF9-1576F706D58F}" presName="bgRect" presStyleLbl="bgShp" presStyleIdx="3" presStyleCnt="5"/>
      <dgm:spPr/>
    </dgm:pt>
    <dgm:pt modelId="{3B48863B-8E17-49EE-B139-4339FA3C291C}" type="pres">
      <dgm:prSet presAssocID="{BF0BA4D8-BAA6-487A-ACF9-1576F706D58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ke"/>
        </a:ext>
      </dgm:extLst>
    </dgm:pt>
    <dgm:pt modelId="{671D0BD3-B666-4F08-BDBE-5D266BF1AA64}" type="pres">
      <dgm:prSet presAssocID="{BF0BA4D8-BAA6-487A-ACF9-1576F706D58F}" presName="spaceRect" presStyleCnt="0"/>
      <dgm:spPr/>
    </dgm:pt>
    <dgm:pt modelId="{F2065E6C-EF72-48A6-B92C-DEAF64E6362A}" type="pres">
      <dgm:prSet presAssocID="{BF0BA4D8-BAA6-487A-ACF9-1576F706D58F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5639CE9-4159-4F09-B967-3B23F1E9CE1F}" type="pres">
      <dgm:prSet presAssocID="{C44244C1-391B-4709-8B97-85BE147C237D}" presName="sibTrans" presStyleCnt="0"/>
      <dgm:spPr/>
    </dgm:pt>
    <dgm:pt modelId="{E86364B0-BDCA-461C-9A75-15AE562CE991}" type="pres">
      <dgm:prSet presAssocID="{418FD582-F085-4596-84E1-02CC1B1E7C49}" presName="compNode" presStyleCnt="0"/>
      <dgm:spPr/>
    </dgm:pt>
    <dgm:pt modelId="{12E2F0B4-37C6-46A8-BC93-A7200A8B366C}" type="pres">
      <dgm:prSet presAssocID="{418FD582-F085-4596-84E1-02CC1B1E7C49}" presName="bgRect" presStyleLbl="bgShp" presStyleIdx="4" presStyleCnt="5"/>
      <dgm:spPr/>
    </dgm:pt>
    <dgm:pt modelId="{8C6C2C69-7F87-4D74-9A54-94F0210AD884}" type="pres">
      <dgm:prSet presAssocID="{418FD582-F085-4596-84E1-02CC1B1E7C4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ECF733A-95A9-49F5-9C3E-557AE2FD45E7}" type="pres">
      <dgm:prSet presAssocID="{418FD582-F085-4596-84E1-02CC1B1E7C49}" presName="spaceRect" presStyleCnt="0"/>
      <dgm:spPr/>
    </dgm:pt>
    <dgm:pt modelId="{4F9AF1CA-38DB-4001-8A58-500B58856E7C}" type="pres">
      <dgm:prSet presAssocID="{418FD582-F085-4596-84E1-02CC1B1E7C49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7969F45F-134C-43BC-A638-7BF6AED7E4E8}" srcId="{F3BC93BC-2B5B-4B65-BA7E-D2227ED231ED}" destId="{5C221F80-8E72-44BA-8E88-61CB1F3CDB33}" srcOrd="0" destOrd="0" parTransId="{625EC4BA-DB18-471E-B2E7-5772B33D9C9E}" sibTransId="{E0CC9CF9-D6A9-4EDE-9BAD-87B270EC452D}"/>
    <dgm:cxn modelId="{B64012D2-C4D2-4768-844C-829B5E1BF5C0}" type="presOf" srcId="{BF0BA4D8-BAA6-487A-ACF9-1576F706D58F}" destId="{F2065E6C-EF72-48A6-B92C-DEAF64E6362A}" srcOrd="0" destOrd="0" presId="urn:microsoft.com/office/officeart/2018/2/layout/IconVerticalSolidList"/>
    <dgm:cxn modelId="{3E38F072-3C15-4766-8747-DCFEACE216D9}" srcId="{F3BC93BC-2B5B-4B65-BA7E-D2227ED231ED}" destId="{418FD582-F085-4596-84E1-02CC1B1E7C49}" srcOrd="4" destOrd="0" parTransId="{6DB8FA5C-0616-4C92-AFF8-79A638849D1F}" sibTransId="{5BFC2CBE-90DC-498D-904A-7050C301A240}"/>
    <dgm:cxn modelId="{360D2B2F-4E5D-4F22-8E35-8672D40277D4}" type="presOf" srcId="{D79EA394-58EB-422D-8987-A5B903F0A839}" destId="{BB829317-C0AA-47CA-A168-4D58D97569ED}" srcOrd="0" destOrd="0" presId="urn:microsoft.com/office/officeart/2018/2/layout/IconVerticalSolidList"/>
    <dgm:cxn modelId="{876A956A-699C-4B94-8472-FD0C97455429}" type="presOf" srcId="{5C221F80-8E72-44BA-8E88-61CB1F3CDB33}" destId="{3F8D9977-A802-4ED8-BA15-CB7B163F5E91}" srcOrd="0" destOrd="0" presId="urn:microsoft.com/office/officeart/2018/2/layout/IconVerticalSolidList"/>
    <dgm:cxn modelId="{E47078A9-06A2-478D-B421-FD5922496437}" srcId="{F3BC93BC-2B5B-4B65-BA7E-D2227ED231ED}" destId="{16EBDCA7-DE73-469F-853E-4D869AD6B54A}" srcOrd="1" destOrd="0" parTransId="{A6F778B7-0BBF-466C-BC04-A8FB13C8A5A7}" sibTransId="{585EE819-010C-48F9-87BE-015652F23F4D}"/>
    <dgm:cxn modelId="{FB594457-1B83-4EA8-B566-0491D37F8A50}" type="presOf" srcId="{418FD582-F085-4596-84E1-02CC1B1E7C49}" destId="{4F9AF1CA-38DB-4001-8A58-500B58856E7C}" srcOrd="0" destOrd="0" presId="urn:microsoft.com/office/officeart/2018/2/layout/IconVerticalSolidList"/>
    <dgm:cxn modelId="{39F112EF-41A7-45D3-A980-CF8205F6CC64}" type="presOf" srcId="{F3BC93BC-2B5B-4B65-BA7E-D2227ED231ED}" destId="{5FA91CFB-37BD-463F-8961-378E53D5B7A4}" srcOrd="0" destOrd="0" presId="urn:microsoft.com/office/officeart/2018/2/layout/IconVerticalSolidList"/>
    <dgm:cxn modelId="{BD5D36C9-244B-482E-B7DB-E4113204BE19}" type="presOf" srcId="{16EBDCA7-DE73-469F-853E-4D869AD6B54A}" destId="{6C7E29C5-799B-4008-81B6-63D610343121}" srcOrd="0" destOrd="0" presId="urn:microsoft.com/office/officeart/2018/2/layout/IconVerticalSolidList"/>
    <dgm:cxn modelId="{635EA893-19ED-4B31-A69C-F884EDC65686}" srcId="{F3BC93BC-2B5B-4B65-BA7E-D2227ED231ED}" destId="{BF0BA4D8-BAA6-487A-ACF9-1576F706D58F}" srcOrd="3" destOrd="0" parTransId="{C0C74FC3-F2BF-45EE-8583-4729D616BF6F}" sibTransId="{C44244C1-391B-4709-8B97-85BE147C237D}"/>
    <dgm:cxn modelId="{D6E05322-A735-4721-9B93-BAFCF20B209C}" srcId="{F3BC93BC-2B5B-4B65-BA7E-D2227ED231ED}" destId="{D79EA394-58EB-422D-8987-A5B903F0A839}" srcOrd="2" destOrd="0" parTransId="{BA14CEAB-AC4D-4268-A564-CFA0E539CB3E}" sibTransId="{E02A7359-8B5D-411E-A9A4-11549D428FC9}"/>
    <dgm:cxn modelId="{39EEA0DD-8E3A-4186-B343-68DFA77C3C23}" type="presParOf" srcId="{5FA91CFB-37BD-463F-8961-378E53D5B7A4}" destId="{1EBCCDCD-1A5F-4AAD-B4E8-6D4857B0E809}" srcOrd="0" destOrd="0" presId="urn:microsoft.com/office/officeart/2018/2/layout/IconVerticalSolidList"/>
    <dgm:cxn modelId="{E500CD07-E197-469D-B193-28F47361EA6E}" type="presParOf" srcId="{1EBCCDCD-1A5F-4AAD-B4E8-6D4857B0E809}" destId="{EE361D18-A97B-4F31-8EAC-48D22BD1C020}" srcOrd="0" destOrd="0" presId="urn:microsoft.com/office/officeart/2018/2/layout/IconVerticalSolidList"/>
    <dgm:cxn modelId="{DAB7916F-B1A8-4C75-B21E-0712B41BD069}" type="presParOf" srcId="{1EBCCDCD-1A5F-4AAD-B4E8-6D4857B0E809}" destId="{A66293FB-8C20-40BF-97A4-B98DF1CAEE4F}" srcOrd="1" destOrd="0" presId="urn:microsoft.com/office/officeart/2018/2/layout/IconVerticalSolidList"/>
    <dgm:cxn modelId="{4FA5C327-E709-4345-8AE1-1B957341EED3}" type="presParOf" srcId="{1EBCCDCD-1A5F-4AAD-B4E8-6D4857B0E809}" destId="{8DECDEB2-A960-45AC-B13A-6CC8E6D808D9}" srcOrd="2" destOrd="0" presId="urn:microsoft.com/office/officeart/2018/2/layout/IconVerticalSolidList"/>
    <dgm:cxn modelId="{4F1F12B8-807E-41B7-AACF-9999A3FC0F06}" type="presParOf" srcId="{1EBCCDCD-1A5F-4AAD-B4E8-6D4857B0E809}" destId="{3F8D9977-A802-4ED8-BA15-CB7B163F5E91}" srcOrd="3" destOrd="0" presId="urn:microsoft.com/office/officeart/2018/2/layout/IconVerticalSolidList"/>
    <dgm:cxn modelId="{31DB4CCE-9F1F-44FD-8403-D982BCEE10BA}" type="presParOf" srcId="{5FA91CFB-37BD-463F-8961-378E53D5B7A4}" destId="{863C9709-83D7-4BFF-B506-AD847ED8A44F}" srcOrd="1" destOrd="0" presId="urn:microsoft.com/office/officeart/2018/2/layout/IconVerticalSolidList"/>
    <dgm:cxn modelId="{713F0118-9901-408E-9B23-7EA610653DE1}" type="presParOf" srcId="{5FA91CFB-37BD-463F-8961-378E53D5B7A4}" destId="{21B002AA-AB0D-41DE-83F2-59D0CE66D3DF}" srcOrd="2" destOrd="0" presId="urn:microsoft.com/office/officeart/2018/2/layout/IconVerticalSolidList"/>
    <dgm:cxn modelId="{DED3C08F-1444-4607-8E82-70AFF620FA4B}" type="presParOf" srcId="{21B002AA-AB0D-41DE-83F2-59D0CE66D3DF}" destId="{BC731AD4-5F94-4456-9783-4470C8DAF586}" srcOrd="0" destOrd="0" presId="urn:microsoft.com/office/officeart/2018/2/layout/IconVerticalSolidList"/>
    <dgm:cxn modelId="{F71F0C68-4974-4B3D-9AC2-DA33203F3D60}" type="presParOf" srcId="{21B002AA-AB0D-41DE-83F2-59D0CE66D3DF}" destId="{EAF5507A-9DDC-46B2-AA0C-05C775F9DEDA}" srcOrd="1" destOrd="0" presId="urn:microsoft.com/office/officeart/2018/2/layout/IconVerticalSolidList"/>
    <dgm:cxn modelId="{716E2D5F-C4F5-4E6A-8B92-C65DCB916F90}" type="presParOf" srcId="{21B002AA-AB0D-41DE-83F2-59D0CE66D3DF}" destId="{EE449FDE-3FB7-433A-AFE0-27CE0E1A6F6B}" srcOrd="2" destOrd="0" presId="urn:microsoft.com/office/officeart/2018/2/layout/IconVerticalSolidList"/>
    <dgm:cxn modelId="{4563466C-CF66-4B28-945C-D7A3C3A2338A}" type="presParOf" srcId="{21B002AA-AB0D-41DE-83F2-59D0CE66D3DF}" destId="{6C7E29C5-799B-4008-81B6-63D610343121}" srcOrd="3" destOrd="0" presId="urn:microsoft.com/office/officeart/2018/2/layout/IconVerticalSolidList"/>
    <dgm:cxn modelId="{AD8CDD06-CF16-4CDA-8082-9496B440B740}" type="presParOf" srcId="{5FA91CFB-37BD-463F-8961-378E53D5B7A4}" destId="{5B917CFE-C6E8-4C2D-BC9A-15E271076A94}" srcOrd="3" destOrd="0" presId="urn:microsoft.com/office/officeart/2018/2/layout/IconVerticalSolidList"/>
    <dgm:cxn modelId="{52787628-0FDA-4EEF-810C-DB50C5BAF4D6}" type="presParOf" srcId="{5FA91CFB-37BD-463F-8961-378E53D5B7A4}" destId="{30F667A1-B76D-46B9-A635-108C54C9EBE9}" srcOrd="4" destOrd="0" presId="urn:microsoft.com/office/officeart/2018/2/layout/IconVerticalSolidList"/>
    <dgm:cxn modelId="{1A94CCFF-CF90-4EDA-AA29-5354EA7859F3}" type="presParOf" srcId="{30F667A1-B76D-46B9-A635-108C54C9EBE9}" destId="{C09A439B-F8A1-405E-9E05-328C5EC014D7}" srcOrd="0" destOrd="0" presId="urn:microsoft.com/office/officeart/2018/2/layout/IconVerticalSolidList"/>
    <dgm:cxn modelId="{6FB6FF77-5CA1-40EC-9832-3E1AE869149F}" type="presParOf" srcId="{30F667A1-B76D-46B9-A635-108C54C9EBE9}" destId="{267A7000-3859-4BDA-95F1-90229E71D6CC}" srcOrd="1" destOrd="0" presId="urn:microsoft.com/office/officeart/2018/2/layout/IconVerticalSolidList"/>
    <dgm:cxn modelId="{A7B6721F-E29F-4E65-B99C-E2D6465CDB77}" type="presParOf" srcId="{30F667A1-B76D-46B9-A635-108C54C9EBE9}" destId="{D414BA96-CFCF-4960-9363-505C7EB03C25}" srcOrd="2" destOrd="0" presId="urn:microsoft.com/office/officeart/2018/2/layout/IconVerticalSolidList"/>
    <dgm:cxn modelId="{95F2D5CF-252F-40B0-A8F6-A886A83C5995}" type="presParOf" srcId="{30F667A1-B76D-46B9-A635-108C54C9EBE9}" destId="{BB829317-C0AA-47CA-A168-4D58D97569ED}" srcOrd="3" destOrd="0" presId="urn:microsoft.com/office/officeart/2018/2/layout/IconVerticalSolidList"/>
    <dgm:cxn modelId="{844D87E1-D662-4BB2-A9A3-8105149B8FD7}" type="presParOf" srcId="{5FA91CFB-37BD-463F-8961-378E53D5B7A4}" destId="{A9BA303F-5C8C-44B8-87F8-3D3966851FD7}" srcOrd="5" destOrd="0" presId="urn:microsoft.com/office/officeart/2018/2/layout/IconVerticalSolidList"/>
    <dgm:cxn modelId="{A0A786AF-9E68-41D4-9ECD-AC56D3D301D9}" type="presParOf" srcId="{5FA91CFB-37BD-463F-8961-378E53D5B7A4}" destId="{E916BE7C-3F16-4C43-8557-CB6062F18AC3}" srcOrd="6" destOrd="0" presId="urn:microsoft.com/office/officeart/2018/2/layout/IconVerticalSolidList"/>
    <dgm:cxn modelId="{83F9061E-DEAD-4C81-A94D-E25536AA32C5}" type="presParOf" srcId="{E916BE7C-3F16-4C43-8557-CB6062F18AC3}" destId="{F45BFF09-5B12-423E-AA33-15E345F8F849}" srcOrd="0" destOrd="0" presId="urn:microsoft.com/office/officeart/2018/2/layout/IconVerticalSolidList"/>
    <dgm:cxn modelId="{D1B6F22E-5021-40CC-8DAE-008208ABF821}" type="presParOf" srcId="{E916BE7C-3F16-4C43-8557-CB6062F18AC3}" destId="{3B48863B-8E17-49EE-B139-4339FA3C291C}" srcOrd="1" destOrd="0" presId="urn:microsoft.com/office/officeart/2018/2/layout/IconVerticalSolidList"/>
    <dgm:cxn modelId="{EBA68753-569E-4FDE-BDDD-46FBD5335B88}" type="presParOf" srcId="{E916BE7C-3F16-4C43-8557-CB6062F18AC3}" destId="{671D0BD3-B666-4F08-BDBE-5D266BF1AA64}" srcOrd="2" destOrd="0" presId="urn:microsoft.com/office/officeart/2018/2/layout/IconVerticalSolidList"/>
    <dgm:cxn modelId="{C3753EEA-18EB-4967-81E8-D4F58A7A5B0E}" type="presParOf" srcId="{E916BE7C-3F16-4C43-8557-CB6062F18AC3}" destId="{F2065E6C-EF72-48A6-B92C-DEAF64E6362A}" srcOrd="3" destOrd="0" presId="urn:microsoft.com/office/officeart/2018/2/layout/IconVerticalSolidList"/>
    <dgm:cxn modelId="{33F4F1B3-1530-4CFC-BFB7-6FFDDADE056A}" type="presParOf" srcId="{5FA91CFB-37BD-463F-8961-378E53D5B7A4}" destId="{05639CE9-4159-4F09-B967-3B23F1E9CE1F}" srcOrd="7" destOrd="0" presId="urn:microsoft.com/office/officeart/2018/2/layout/IconVerticalSolidList"/>
    <dgm:cxn modelId="{818C0867-A9B2-49A1-980E-852D4BC416ED}" type="presParOf" srcId="{5FA91CFB-37BD-463F-8961-378E53D5B7A4}" destId="{E86364B0-BDCA-461C-9A75-15AE562CE991}" srcOrd="8" destOrd="0" presId="urn:microsoft.com/office/officeart/2018/2/layout/IconVerticalSolidList"/>
    <dgm:cxn modelId="{78A8919D-AA13-4DA2-9E3D-7C8C9A4ABC50}" type="presParOf" srcId="{E86364B0-BDCA-461C-9A75-15AE562CE991}" destId="{12E2F0B4-37C6-46A8-BC93-A7200A8B366C}" srcOrd="0" destOrd="0" presId="urn:microsoft.com/office/officeart/2018/2/layout/IconVerticalSolidList"/>
    <dgm:cxn modelId="{2D1EED0D-17A5-4EF0-8ABD-279906C9EC20}" type="presParOf" srcId="{E86364B0-BDCA-461C-9A75-15AE562CE991}" destId="{8C6C2C69-7F87-4D74-9A54-94F0210AD884}" srcOrd="1" destOrd="0" presId="urn:microsoft.com/office/officeart/2018/2/layout/IconVerticalSolidList"/>
    <dgm:cxn modelId="{8BC203F3-1C16-4817-AA95-26F745D2A944}" type="presParOf" srcId="{E86364B0-BDCA-461C-9A75-15AE562CE991}" destId="{BECF733A-95A9-49F5-9C3E-557AE2FD45E7}" srcOrd="2" destOrd="0" presId="urn:microsoft.com/office/officeart/2018/2/layout/IconVerticalSolidList"/>
    <dgm:cxn modelId="{5413617C-33DA-4F61-B227-5F51B6404527}" type="presParOf" srcId="{E86364B0-BDCA-461C-9A75-15AE562CE991}" destId="{4F9AF1CA-38DB-4001-8A58-500B58856E7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EFFDF7-6AD8-4D7E-AF0D-99E552BB6FC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48C169F-7E4D-4FE9-9783-07EBB3BFB304}">
      <dgm:prSet/>
      <dgm:spPr/>
      <dgm:t>
        <a:bodyPr/>
        <a:lstStyle/>
        <a:p>
          <a:r>
            <a:rPr lang="en-US" dirty="0"/>
            <a:t>Climate change awareness campaigns and talk sessions</a:t>
          </a:r>
        </a:p>
      </dgm:t>
    </dgm:pt>
    <dgm:pt modelId="{46074732-B3FF-4171-B69F-263EAA2182AD}" type="parTrans" cxnId="{0F6A311A-BA76-4677-AC13-4F5A0BDB468F}">
      <dgm:prSet/>
      <dgm:spPr/>
      <dgm:t>
        <a:bodyPr/>
        <a:lstStyle/>
        <a:p>
          <a:endParaRPr lang="en-US"/>
        </a:p>
      </dgm:t>
    </dgm:pt>
    <dgm:pt modelId="{33827AA4-469E-461E-A88C-1D1B6177DB84}" type="sibTrans" cxnId="{0F6A311A-BA76-4677-AC13-4F5A0BDB468F}">
      <dgm:prSet/>
      <dgm:spPr/>
      <dgm:t>
        <a:bodyPr/>
        <a:lstStyle/>
        <a:p>
          <a:endParaRPr lang="en-US"/>
        </a:p>
      </dgm:t>
    </dgm:pt>
    <dgm:pt modelId="{03E1FFE3-D06B-459D-B4B8-16FCBCCD1546}">
      <dgm:prSet/>
      <dgm:spPr/>
      <dgm:t>
        <a:bodyPr/>
        <a:lstStyle/>
        <a:p>
          <a:r>
            <a:rPr lang="en-US"/>
            <a:t>Social media campaign to raise awareness about mental health and cyber crimes</a:t>
          </a:r>
        </a:p>
      </dgm:t>
    </dgm:pt>
    <dgm:pt modelId="{F55B50D9-7135-4549-B626-71CFFAD39F6E}" type="parTrans" cxnId="{2E9B5C97-38EC-4D70-9969-DD8AB71CE70F}">
      <dgm:prSet/>
      <dgm:spPr/>
      <dgm:t>
        <a:bodyPr/>
        <a:lstStyle/>
        <a:p>
          <a:endParaRPr lang="en-US"/>
        </a:p>
      </dgm:t>
    </dgm:pt>
    <dgm:pt modelId="{0031307C-10B4-42BC-BCC5-58BFE6B4635F}" type="sibTrans" cxnId="{2E9B5C97-38EC-4D70-9969-DD8AB71CE70F}">
      <dgm:prSet/>
      <dgm:spPr/>
      <dgm:t>
        <a:bodyPr/>
        <a:lstStyle/>
        <a:p>
          <a:endParaRPr lang="en-US"/>
        </a:p>
      </dgm:t>
    </dgm:pt>
    <dgm:pt modelId="{6D2861B6-A8EE-4964-89A5-7E0347492F86}">
      <dgm:prSet/>
      <dgm:spPr/>
      <dgm:t>
        <a:bodyPr/>
        <a:lstStyle/>
        <a:p>
          <a:r>
            <a:rPr lang="en-US"/>
            <a:t>Donations of books and clothes to government schools</a:t>
          </a:r>
        </a:p>
      </dgm:t>
    </dgm:pt>
    <dgm:pt modelId="{C9E3B20A-93E2-416B-A102-1C593DA85D6D}" type="parTrans" cxnId="{AA96F828-BCFB-4F32-BE32-6002286443C1}">
      <dgm:prSet/>
      <dgm:spPr/>
      <dgm:t>
        <a:bodyPr/>
        <a:lstStyle/>
        <a:p>
          <a:endParaRPr lang="en-US"/>
        </a:p>
      </dgm:t>
    </dgm:pt>
    <dgm:pt modelId="{0AC2B322-877E-4740-9FDA-6D19457EB4CB}" type="sibTrans" cxnId="{AA96F828-BCFB-4F32-BE32-6002286443C1}">
      <dgm:prSet/>
      <dgm:spPr/>
      <dgm:t>
        <a:bodyPr/>
        <a:lstStyle/>
        <a:p>
          <a:endParaRPr lang="en-US"/>
        </a:p>
      </dgm:t>
    </dgm:pt>
    <dgm:pt modelId="{34327A2C-BF35-4F65-A0AD-995B97D0A0A7}">
      <dgm:prSet/>
      <dgm:spPr/>
      <dgm:t>
        <a:bodyPr/>
        <a:lstStyle/>
        <a:p>
          <a:r>
            <a:rPr lang="en-US"/>
            <a:t>Collaboration with NGO for awareness on acid attacks and violence against women</a:t>
          </a:r>
        </a:p>
      </dgm:t>
    </dgm:pt>
    <dgm:pt modelId="{B305D026-D943-4716-AB8C-9FDB998CDC5F}" type="parTrans" cxnId="{32DC595B-70C8-40E0-9C9B-B0365F2F3905}">
      <dgm:prSet/>
      <dgm:spPr/>
      <dgm:t>
        <a:bodyPr/>
        <a:lstStyle/>
        <a:p>
          <a:endParaRPr lang="en-US"/>
        </a:p>
      </dgm:t>
    </dgm:pt>
    <dgm:pt modelId="{84220DF9-9067-47D0-BCDE-2FEEC2A42ABE}" type="sibTrans" cxnId="{32DC595B-70C8-40E0-9C9B-B0365F2F3905}">
      <dgm:prSet/>
      <dgm:spPr/>
      <dgm:t>
        <a:bodyPr/>
        <a:lstStyle/>
        <a:p>
          <a:endParaRPr lang="en-US"/>
        </a:p>
      </dgm:t>
    </dgm:pt>
    <dgm:pt modelId="{92494A13-E691-4E1B-9A84-4327A1765012}">
      <dgm:prSet/>
      <dgm:spPr/>
      <dgm:t>
        <a:bodyPr/>
        <a:lstStyle/>
        <a:p>
          <a:r>
            <a:rPr lang="en-US"/>
            <a:t>Fundraiser to raise money for sanitizers and pads for government schools, orphanage or prison</a:t>
          </a:r>
        </a:p>
      </dgm:t>
    </dgm:pt>
    <dgm:pt modelId="{2882835E-B80C-40FE-83E6-E88EB1B800D3}" type="parTrans" cxnId="{7E761454-60E6-4AB8-BA53-79BBDFC706B9}">
      <dgm:prSet/>
      <dgm:spPr/>
      <dgm:t>
        <a:bodyPr/>
        <a:lstStyle/>
        <a:p>
          <a:endParaRPr lang="en-US"/>
        </a:p>
      </dgm:t>
    </dgm:pt>
    <dgm:pt modelId="{384F1B10-0D9D-428D-9A9C-3C8956074544}" type="sibTrans" cxnId="{7E761454-60E6-4AB8-BA53-79BBDFC706B9}">
      <dgm:prSet/>
      <dgm:spPr/>
      <dgm:t>
        <a:bodyPr/>
        <a:lstStyle/>
        <a:p>
          <a:endParaRPr lang="en-US"/>
        </a:p>
      </dgm:t>
    </dgm:pt>
    <dgm:pt modelId="{0BB10322-D503-4D65-BB1C-9F0BE65B6C68}" type="pres">
      <dgm:prSet presAssocID="{DCEFFDF7-6AD8-4D7E-AF0D-99E552BB6FC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E6ECC3-BC36-46B6-BA81-3F3129EC657C}" type="pres">
      <dgm:prSet presAssocID="{848C169F-7E4D-4FE9-9783-07EBB3BFB30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A8D711-B6F3-48D9-BD37-685B42B9E829}" type="pres">
      <dgm:prSet presAssocID="{33827AA4-469E-461E-A88C-1D1B6177DB84}" presName="sibTrans" presStyleCnt="0"/>
      <dgm:spPr/>
    </dgm:pt>
    <dgm:pt modelId="{3628E220-F925-4A9E-9845-6B2D244B7B4F}" type="pres">
      <dgm:prSet presAssocID="{03E1FFE3-D06B-459D-B4B8-16FCBCCD154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EA9CC2-2670-4CFF-9E25-338942480338}" type="pres">
      <dgm:prSet presAssocID="{0031307C-10B4-42BC-BCC5-58BFE6B4635F}" presName="sibTrans" presStyleCnt="0"/>
      <dgm:spPr/>
    </dgm:pt>
    <dgm:pt modelId="{5ADEA740-D9C4-47CF-8FD3-687C70AB6B19}" type="pres">
      <dgm:prSet presAssocID="{6D2861B6-A8EE-4964-89A5-7E0347492F8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E02F39-E061-4DEB-AE16-395DE7E9BBD2}" type="pres">
      <dgm:prSet presAssocID="{0AC2B322-877E-4740-9FDA-6D19457EB4CB}" presName="sibTrans" presStyleCnt="0"/>
      <dgm:spPr/>
    </dgm:pt>
    <dgm:pt modelId="{E90ED5E1-8A4F-4059-9B0B-868E2686BC89}" type="pres">
      <dgm:prSet presAssocID="{34327A2C-BF35-4F65-A0AD-995B97D0A0A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945191-4EAD-4BF6-A352-A7C404E4F17C}" type="pres">
      <dgm:prSet presAssocID="{84220DF9-9067-47D0-BCDE-2FEEC2A42ABE}" presName="sibTrans" presStyleCnt="0"/>
      <dgm:spPr/>
    </dgm:pt>
    <dgm:pt modelId="{7D72D820-1FD3-4BCE-935F-ACA9DAB60D13}" type="pres">
      <dgm:prSet presAssocID="{92494A13-E691-4E1B-9A84-4327A176501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761454-60E6-4AB8-BA53-79BBDFC706B9}" srcId="{DCEFFDF7-6AD8-4D7E-AF0D-99E552BB6FC1}" destId="{92494A13-E691-4E1B-9A84-4327A1765012}" srcOrd="4" destOrd="0" parTransId="{2882835E-B80C-40FE-83E6-E88EB1B800D3}" sibTransId="{384F1B10-0D9D-428D-9A9C-3C8956074544}"/>
    <dgm:cxn modelId="{957923AF-9313-4732-B7B0-1EF6D779DD4C}" type="presOf" srcId="{DCEFFDF7-6AD8-4D7E-AF0D-99E552BB6FC1}" destId="{0BB10322-D503-4D65-BB1C-9F0BE65B6C68}" srcOrd="0" destOrd="0" presId="urn:microsoft.com/office/officeart/2005/8/layout/default"/>
    <dgm:cxn modelId="{0F6A311A-BA76-4677-AC13-4F5A0BDB468F}" srcId="{DCEFFDF7-6AD8-4D7E-AF0D-99E552BB6FC1}" destId="{848C169F-7E4D-4FE9-9783-07EBB3BFB304}" srcOrd="0" destOrd="0" parTransId="{46074732-B3FF-4171-B69F-263EAA2182AD}" sibTransId="{33827AA4-469E-461E-A88C-1D1B6177DB84}"/>
    <dgm:cxn modelId="{AA96F828-BCFB-4F32-BE32-6002286443C1}" srcId="{DCEFFDF7-6AD8-4D7E-AF0D-99E552BB6FC1}" destId="{6D2861B6-A8EE-4964-89A5-7E0347492F86}" srcOrd="2" destOrd="0" parTransId="{C9E3B20A-93E2-416B-A102-1C593DA85D6D}" sibTransId="{0AC2B322-877E-4740-9FDA-6D19457EB4CB}"/>
    <dgm:cxn modelId="{DCF9AD6A-8F5A-4755-A010-F48E09D00526}" type="presOf" srcId="{34327A2C-BF35-4F65-A0AD-995B97D0A0A7}" destId="{E90ED5E1-8A4F-4059-9B0B-868E2686BC89}" srcOrd="0" destOrd="0" presId="urn:microsoft.com/office/officeart/2005/8/layout/default"/>
    <dgm:cxn modelId="{2C1606B4-D2DB-402A-8EF4-5A108C9CA482}" type="presOf" srcId="{848C169F-7E4D-4FE9-9783-07EBB3BFB304}" destId="{77E6ECC3-BC36-46B6-BA81-3F3129EC657C}" srcOrd="0" destOrd="0" presId="urn:microsoft.com/office/officeart/2005/8/layout/default"/>
    <dgm:cxn modelId="{8CAD1DAD-18D9-4C2C-B987-F1DE751D02D3}" type="presOf" srcId="{6D2861B6-A8EE-4964-89A5-7E0347492F86}" destId="{5ADEA740-D9C4-47CF-8FD3-687C70AB6B19}" srcOrd="0" destOrd="0" presId="urn:microsoft.com/office/officeart/2005/8/layout/default"/>
    <dgm:cxn modelId="{31ABDD67-1EC2-4FE2-B8CA-7248ECFA9C28}" type="presOf" srcId="{03E1FFE3-D06B-459D-B4B8-16FCBCCD1546}" destId="{3628E220-F925-4A9E-9845-6B2D244B7B4F}" srcOrd="0" destOrd="0" presId="urn:microsoft.com/office/officeart/2005/8/layout/default"/>
    <dgm:cxn modelId="{2E9B5C97-38EC-4D70-9969-DD8AB71CE70F}" srcId="{DCEFFDF7-6AD8-4D7E-AF0D-99E552BB6FC1}" destId="{03E1FFE3-D06B-459D-B4B8-16FCBCCD1546}" srcOrd="1" destOrd="0" parTransId="{F55B50D9-7135-4549-B626-71CFFAD39F6E}" sibTransId="{0031307C-10B4-42BC-BCC5-58BFE6B4635F}"/>
    <dgm:cxn modelId="{7295257A-473E-4551-BA6A-433BA5265908}" type="presOf" srcId="{92494A13-E691-4E1B-9A84-4327A1765012}" destId="{7D72D820-1FD3-4BCE-935F-ACA9DAB60D13}" srcOrd="0" destOrd="0" presId="urn:microsoft.com/office/officeart/2005/8/layout/default"/>
    <dgm:cxn modelId="{32DC595B-70C8-40E0-9C9B-B0365F2F3905}" srcId="{DCEFFDF7-6AD8-4D7E-AF0D-99E552BB6FC1}" destId="{34327A2C-BF35-4F65-A0AD-995B97D0A0A7}" srcOrd="3" destOrd="0" parTransId="{B305D026-D943-4716-AB8C-9FDB998CDC5F}" sibTransId="{84220DF9-9067-47D0-BCDE-2FEEC2A42ABE}"/>
    <dgm:cxn modelId="{72FF3372-3CB1-4E20-BA93-D0C42D478F30}" type="presParOf" srcId="{0BB10322-D503-4D65-BB1C-9F0BE65B6C68}" destId="{77E6ECC3-BC36-46B6-BA81-3F3129EC657C}" srcOrd="0" destOrd="0" presId="urn:microsoft.com/office/officeart/2005/8/layout/default"/>
    <dgm:cxn modelId="{F30820E8-D09B-4DEE-8F9B-72527EAAB7A5}" type="presParOf" srcId="{0BB10322-D503-4D65-BB1C-9F0BE65B6C68}" destId="{1BA8D711-B6F3-48D9-BD37-685B42B9E829}" srcOrd="1" destOrd="0" presId="urn:microsoft.com/office/officeart/2005/8/layout/default"/>
    <dgm:cxn modelId="{61461BCB-1AF6-4CA3-A466-E1AE83CE5092}" type="presParOf" srcId="{0BB10322-D503-4D65-BB1C-9F0BE65B6C68}" destId="{3628E220-F925-4A9E-9845-6B2D244B7B4F}" srcOrd="2" destOrd="0" presId="urn:microsoft.com/office/officeart/2005/8/layout/default"/>
    <dgm:cxn modelId="{B1309711-E41E-4513-B12B-03FC564357AC}" type="presParOf" srcId="{0BB10322-D503-4D65-BB1C-9F0BE65B6C68}" destId="{53EA9CC2-2670-4CFF-9E25-338942480338}" srcOrd="3" destOrd="0" presId="urn:microsoft.com/office/officeart/2005/8/layout/default"/>
    <dgm:cxn modelId="{8051276A-6C3C-4920-A2B1-972D3C4BBE5E}" type="presParOf" srcId="{0BB10322-D503-4D65-BB1C-9F0BE65B6C68}" destId="{5ADEA740-D9C4-47CF-8FD3-687C70AB6B19}" srcOrd="4" destOrd="0" presId="urn:microsoft.com/office/officeart/2005/8/layout/default"/>
    <dgm:cxn modelId="{6812C205-DF80-468C-A756-AD64C7EDC0CE}" type="presParOf" srcId="{0BB10322-D503-4D65-BB1C-9F0BE65B6C68}" destId="{ACE02F39-E061-4DEB-AE16-395DE7E9BBD2}" srcOrd="5" destOrd="0" presId="urn:microsoft.com/office/officeart/2005/8/layout/default"/>
    <dgm:cxn modelId="{305C564E-FF8E-4129-A7AB-BB9FCEED0107}" type="presParOf" srcId="{0BB10322-D503-4D65-BB1C-9F0BE65B6C68}" destId="{E90ED5E1-8A4F-4059-9B0B-868E2686BC89}" srcOrd="6" destOrd="0" presId="urn:microsoft.com/office/officeart/2005/8/layout/default"/>
    <dgm:cxn modelId="{27B6AE9F-4551-4D43-830C-D0BBC7881C1E}" type="presParOf" srcId="{0BB10322-D503-4D65-BB1C-9F0BE65B6C68}" destId="{64945191-4EAD-4BF6-A352-A7C404E4F17C}" srcOrd="7" destOrd="0" presId="urn:microsoft.com/office/officeart/2005/8/layout/default"/>
    <dgm:cxn modelId="{12CB47AF-D511-4E1E-9237-A983C21F0321}" type="presParOf" srcId="{0BB10322-D503-4D65-BB1C-9F0BE65B6C68}" destId="{7D72D820-1FD3-4BCE-935F-ACA9DAB60D1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61D18-A97B-4F31-8EAC-48D22BD1C020}">
      <dsp:nvSpPr>
        <dsp:cNvPr id="0" name=""/>
        <dsp:cNvSpPr/>
      </dsp:nvSpPr>
      <dsp:spPr>
        <a:xfrm>
          <a:off x="0" y="3198"/>
          <a:ext cx="9618133" cy="6811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293FB-8C20-40BF-97A4-B98DF1CAEE4F}">
      <dsp:nvSpPr>
        <dsp:cNvPr id="0" name=""/>
        <dsp:cNvSpPr/>
      </dsp:nvSpPr>
      <dsp:spPr>
        <a:xfrm>
          <a:off x="206057" y="156463"/>
          <a:ext cx="374649" cy="3746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8D9977-A802-4ED8-BA15-CB7B163F5E91}">
      <dsp:nvSpPr>
        <dsp:cNvPr id="0" name=""/>
        <dsp:cNvSpPr/>
      </dsp:nvSpPr>
      <dsp:spPr>
        <a:xfrm>
          <a:off x="786764" y="3198"/>
          <a:ext cx="8831368" cy="681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92" tIns="72092" rIns="72092" bIns="72092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Leadership skills &amp; Personality Development</a:t>
          </a:r>
        </a:p>
      </dsp:txBody>
      <dsp:txXfrm>
        <a:off x="786764" y="3198"/>
        <a:ext cx="8831368" cy="681180"/>
      </dsp:txXfrm>
    </dsp:sp>
    <dsp:sp modelId="{BC731AD4-5F94-4456-9783-4470C8DAF586}">
      <dsp:nvSpPr>
        <dsp:cNvPr id="0" name=""/>
        <dsp:cNvSpPr/>
      </dsp:nvSpPr>
      <dsp:spPr>
        <a:xfrm>
          <a:off x="0" y="854674"/>
          <a:ext cx="9618133" cy="6811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F5507A-9DDC-46B2-AA0C-05C775F9DEDA}">
      <dsp:nvSpPr>
        <dsp:cNvPr id="0" name=""/>
        <dsp:cNvSpPr/>
      </dsp:nvSpPr>
      <dsp:spPr>
        <a:xfrm>
          <a:off x="206057" y="1007939"/>
          <a:ext cx="374649" cy="3746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E29C5-799B-4008-81B6-63D610343121}">
      <dsp:nvSpPr>
        <dsp:cNvPr id="0" name=""/>
        <dsp:cNvSpPr/>
      </dsp:nvSpPr>
      <dsp:spPr>
        <a:xfrm>
          <a:off x="786764" y="854674"/>
          <a:ext cx="8831368" cy="681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92" tIns="72092" rIns="72092" bIns="72092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Exposure</a:t>
          </a:r>
        </a:p>
      </dsp:txBody>
      <dsp:txXfrm>
        <a:off x="786764" y="854674"/>
        <a:ext cx="8831368" cy="681180"/>
      </dsp:txXfrm>
    </dsp:sp>
    <dsp:sp modelId="{C09A439B-F8A1-405E-9E05-328C5EC014D7}">
      <dsp:nvSpPr>
        <dsp:cNvPr id="0" name=""/>
        <dsp:cNvSpPr/>
      </dsp:nvSpPr>
      <dsp:spPr>
        <a:xfrm>
          <a:off x="0" y="1706150"/>
          <a:ext cx="9618133" cy="6811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7A7000-3859-4BDA-95F1-90229E71D6CC}">
      <dsp:nvSpPr>
        <dsp:cNvPr id="0" name=""/>
        <dsp:cNvSpPr/>
      </dsp:nvSpPr>
      <dsp:spPr>
        <a:xfrm>
          <a:off x="206057" y="1859416"/>
          <a:ext cx="374649" cy="3746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829317-C0AA-47CA-A168-4D58D97569ED}">
      <dsp:nvSpPr>
        <dsp:cNvPr id="0" name=""/>
        <dsp:cNvSpPr/>
      </dsp:nvSpPr>
      <dsp:spPr>
        <a:xfrm>
          <a:off x="786764" y="1706150"/>
          <a:ext cx="8831368" cy="681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92" tIns="72092" rIns="72092" bIns="72092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Networking</a:t>
          </a:r>
        </a:p>
      </dsp:txBody>
      <dsp:txXfrm>
        <a:off x="786764" y="1706150"/>
        <a:ext cx="8831368" cy="681180"/>
      </dsp:txXfrm>
    </dsp:sp>
    <dsp:sp modelId="{F45BFF09-5B12-423E-AA33-15E345F8F849}">
      <dsp:nvSpPr>
        <dsp:cNvPr id="0" name=""/>
        <dsp:cNvSpPr/>
      </dsp:nvSpPr>
      <dsp:spPr>
        <a:xfrm>
          <a:off x="0" y="2557626"/>
          <a:ext cx="9618133" cy="6811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48863B-8E17-49EE-B139-4339FA3C291C}">
      <dsp:nvSpPr>
        <dsp:cNvPr id="0" name=""/>
        <dsp:cNvSpPr/>
      </dsp:nvSpPr>
      <dsp:spPr>
        <a:xfrm>
          <a:off x="206057" y="2710892"/>
          <a:ext cx="374649" cy="3746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065E6C-EF72-48A6-B92C-DEAF64E6362A}">
      <dsp:nvSpPr>
        <dsp:cNvPr id="0" name=""/>
        <dsp:cNvSpPr/>
      </dsp:nvSpPr>
      <dsp:spPr>
        <a:xfrm>
          <a:off x="786764" y="2557626"/>
          <a:ext cx="8831368" cy="681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92" tIns="72092" rIns="72092" bIns="72092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Career Choices exploration</a:t>
          </a:r>
        </a:p>
      </dsp:txBody>
      <dsp:txXfrm>
        <a:off x="786764" y="2557626"/>
        <a:ext cx="8831368" cy="681180"/>
      </dsp:txXfrm>
    </dsp:sp>
    <dsp:sp modelId="{12E2F0B4-37C6-46A8-BC93-A7200A8B366C}">
      <dsp:nvSpPr>
        <dsp:cNvPr id="0" name=""/>
        <dsp:cNvSpPr/>
      </dsp:nvSpPr>
      <dsp:spPr>
        <a:xfrm>
          <a:off x="0" y="3409102"/>
          <a:ext cx="9618133" cy="6811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6C2C69-7F87-4D74-9A54-94F0210AD884}">
      <dsp:nvSpPr>
        <dsp:cNvPr id="0" name=""/>
        <dsp:cNvSpPr/>
      </dsp:nvSpPr>
      <dsp:spPr>
        <a:xfrm>
          <a:off x="206057" y="3562368"/>
          <a:ext cx="374649" cy="3746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9AF1CA-38DB-4001-8A58-500B58856E7C}">
      <dsp:nvSpPr>
        <dsp:cNvPr id="0" name=""/>
        <dsp:cNvSpPr/>
      </dsp:nvSpPr>
      <dsp:spPr>
        <a:xfrm>
          <a:off x="786764" y="3409102"/>
          <a:ext cx="8831368" cy="681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92" tIns="72092" rIns="72092" bIns="72092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Doing something that matters</a:t>
          </a:r>
        </a:p>
      </dsp:txBody>
      <dsp:txXfrm>
        <a:off x="786764" y="3409102"/>
        <a:ext cx="8831368" cy="6811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E6ECC3-BC36-46B6-BA81-3F3129EC657C}">
      <dsp:nvSpPr>
        <dsp:cNvPr id="0" name=""/>
        <dsp:cNvSpPr/>
      </dsp:nvSpPr>
      <dsp:spPr>
        <a:xfrm>
          <a:off x="0" y="93057"/>
          <a:ext cx="3005666" cy="18033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Climate change awareness campaigns and talk sessions</a:t>
          </a:r>
        </a:p>
      </dsp:txBody>
      <dsp:txXfrm>
        <a:off x="0" y="93057"/>
        <a:ext cx="3005666" cy="1803399"/>
      </dsp:txXfrm>
    </dsp:sp>
    <dsp:sp modelId="{3628E220-F925-4A9E-9845-6B2D244B7B4F}">
      <dsp:nvSpPr>
        <dsp:cNvPr id="0" name=""/>
        <dsp:cNvSpPr/>
      </dsp:nvSpPr>
      <dsp:spPr>
        <a:xfrm>
          <a:off x="3306233" y="93057"/>
          <a:ext cx="3005666" cy="180339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Social media campaign to raise awareness about mental health and cyber crimes</a:t>
          </a:r>
        </a:p>
      </dsp:txBody>
      <dsp:txXfrm>
        <a:off x="3306233" y="93057"/>
        <a:ext cx="3005666" cy="1803399"/>
      </dsp:txXfrm>
    </dsp:sp>
    <dsp:sp modelId="{5ADEA740-D9C4-47CF-8FD3-687C70AB6B19}">
      <dsp:nvSpPr>
        <dsp:cNvPr id="0" name=""/>
        <dsp:cNvSpPr/>
      </dsp:nvSpPr>
      <dsp:spPr>
        <a:xfrm>
          <a:off x="6612466" y="93057"/>
          <a:ext cx="3005666" cy="18033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Donations of books and clothes to government schools</a:t>
          </a:r>
        </a:p>
      </dsp:txBody>
      <dsp:txXfrm>
        <a:off x="6612466" y="93057"/>
        <a:ext cx="3005666" cy="1803399"/>
      </dsp:txXfrm>
    </dsp:sp>
    <dsp:sp modelId="{E90ED5E1-8A4F-4059-9B0B-868E2686BC89}">
      <dsp:nvSpPr>
        <dsp:cNvPr id="0" name=""/>
        <dsp:cNvSpPr/>
      </dsp:nvSpPr>
      <dsp:spPr>
        <a:xfrm>
          <a:off x="1653116" y="2197024"/>
          <a:ext cx="3005666" cy="18033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Collaboration with NGO for awareness on acid attacks and violence against women</a:t>
          </a:r>
        </a:p>
      </dsp:txBody>
      <dsp:txXfrm>
        <a:off x="1653116" y="2197024"/>
        <a:ext cx="3005666" cy="1803399"/>
      </dsp:txXfrm>
    </dsp:sp>
    <dsp:sp modelId="{7D72D820-1FD3-4BCE-935F-ACA9DAB60D13}">
      <dsp:nvSpPr>
        <dsp:cNvPr id="0" name=""/>
        <dsp:cNvSpPr/>
      </dsp:nvSpPr>
      <dsp:spPr>
        <a:xfrm>
          <a:off x="4959349" y="2197024"/>
          <a:ext cx="3005666" cy="180339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Fundraiser to raise money for sanitizers and pads for government schools, orphanage or prison</a:t>
          </a:r>
        </a:p>
      </dsp:txBody>
      <dsp:txXfrm>
        <a:off x="4959349" y="2197024"/>
        <a:ext cx="3005666" cy="1803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87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5333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66054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55483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750543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4978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095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477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916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000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511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30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46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849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343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62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2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facebook.com/ZontaKathman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4337" y="1265314"/>
            <a:ext cx="4299666" cy="3249131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600" dirty="0" err="1"/>
              <a:t>Zonta</a:t>
            </a:r>
            <a:r>
              <a:rPr lang="en-US" sz="4600" dirty="0"/>
              <a:t> Club of Kathmandu’s </a:t>
            </a:r>
            <a:br>
              <a:rPr lang="en-US" sz="4600" dirty="0"/>
            </a:br>
            <a:r>
              <a:rPr lang="en-US" sz="4600" dirty="0"/>
              <a:t>Work on Youth Activities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="" xmlns:a16="http://schemas.microsoft.com/office/drawing/2014/main" id="{5A7802B6-FF37-40CF-A7E2-6F2A0D9A91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1A814AF-80A1-4BDA-B8C9-B3CD9BBBEF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698"/>
          <a:stretch/>
        </p:blipFill>
        <p:spPr>
          <a:xfrm>
            <a:off x="888604" y="1380455"/>
            <a:ext cx="3765692" cy="41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5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838543"/>
          </a:xfrm>
        </p:spPr>
        <p:txBody>
          <a:bodyPr>
            <a:noAutofit/>
          </a:bodyPr>
          <a:lstStyle/>
          <a:p>
            <a:pPr algn="ctr"/>
            <a:r>
              <a:rPr lang="en-US" dirty="0" err="1"/>
              <a:t>Dipisha</a:t>
            </a:r>
            <a:r>
              <a:rPr lang="en-US" dirty="0"/>
              <a:t> </a:t>
            </a:r>
            <a:r>
              <a:rPr lang="en-US" dirty="0" err="1"/>
              <a:t>Bhujel</a:t>
            </a:r>
            <a:r>
              <a:rPr lang="en-US" dirty="0"/>
              <a:t>– Young Women in Public Affairs Award Recipient (Top 10 </a:t>
            </a:r>
            <a:r>
              <a:rPr lang="en-US" dirty="0" err="1"/>
              <a:t>Zonta</a:t>
            </a:r>
            <a:r>
              <a:rPr lang="en-US" dirty="0"/>
              <a:t> International)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30" y="2699288"/>
            <a:ext cx="3958072" cy="376201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53" y="2448143"/>
            <a:ext cx="4456277" cy="44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460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Z Club and Golden Z Club Clubs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46841" y="1751843"/>
            <a:ext cx="8544968" cy="5117896"/>
          </a:xfrm>
        </p:spPr>
        <p:txBody>
          <a:bodyPr>
            <a:noAutofit/>
          </a:bodyPr>
          <a:lstStyle/>
          <a:p>
            <a:r>
              <a:rPr lang="en-US" sz="2400" dirty="0"/>
              <a:t>Z Club -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dirty="0"/>
              <a:t>The British School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dirty="0" err="1"/>
              <a:t>Sanskriti</a:t>
            </a:r>
            <a:r>
              <a:rPr lang="en-US" sz="2400" dirty="0"/>
              <a:t> International School</a:t>
            </a:r>
          </a:p>
          <a:p>
            <a:r>
              <a:rPr lang="en-US" sz="2400" dirty="0"/>
              <a:t>Golden Z club - 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dirty="0"/>
              <a:t>Silver Mountain College</a:t>
            </a:r>
          </a:p>
          <a:p>
            <a:pPr marL="571500" indent="-457200">
              <a:buAutoNum type="arabicPeriod" startAt="2"/>
            </a:pPr>
            <a:r>
              <a:rPr lang="en-US" sz="2400" dirty="0"/>
              <a:t>NAMI College</a:t>
            </a:r>
          </a:p>
          <a:p>
            <a:pPr marL="571500" indent="-457200">
              <a:buAutoNum type="arabicPeriod" startAt="2"/>
            </a:pPr>
            <a:endParaRPr lang="en-US" sz="2400" dirty="0"/>
          </a:p>
          <a:p>
            <a:pPr marL="11430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Total: 108 Members</a:t>
            </a:r>
          </a:p>
          <a:p>
            <a:pPr marL="114300" indent="0">
              <a:buNone/>
            </a:pPr>
            <a:r>
              <a:rPr lang="en-US" sz="2400" dirty="0" err="1">
                <a:solidFill>
                  <a:srgbClr val="C00000"/>
                </a:solidFill>
              </a:rPr>
              <a:t>Zonta</a:t>
            </a:r>
            <a:r>
              <a:rPr lang="en-US" sz="2400" dirty="0">
                <a:solidFill>
                  <a:srgbClr val="C00000"/>
                </a:solidFill>
              </a:rPr>
              <a:t> Club of Kathmandu is proud to have active participation from both female and male students in  leadership roles</a:t>
            </a:r>
          </a:p>
          <a:p>
            <a:pPr marL="571500" indent="-45720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400" dirty="0"/>
              <a:t>	     		</a:t>
            </a:r>
          </a:p>
          <a:p>
            <a:pPr>
              <a:buNone/>
            </a:pPr>
            <a:endParaRPr lang="en-US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E1C2D173-4B8E-487E-87F4-46FA243923F9}"/>
              </a:ext>
            </a:extLst>
          </p:cNvPr>
          <p:cNvGrpSpPr/>
          <p:nvPr/>
        </p:nvGrpSpPr>
        <p:grpSpPr>
          <a:xfrm>
            <a:off x="5088286" y="3833243"/>
            <a:ext cx="3803526" cy="1842000"/>
            <a:chOff x="4796875" y="3321830"/>
            <a:chExt cx="3803526" cy="1842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96876" y="3605114"/>
              <a:ext cx="3803525" cy="1558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Box 4"/>
            <p:cNvSpPr txBox="1"/>
            <p:nvPr/>
          </p:nvSpPr>
          <p:spPr>
            <a:xfrm>
              <a:off x="4796875" y="3321830"/>
              <a:ext cx="3803525" cy="27699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  <a:cs typeface="Arial" pitchFamily="34" charset="0"/>
                </a:rPr>
                <a:t>Induction Ceremony of Silver Mountain College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4A23D88-9CD4-483D-BD35-904E2FE81A11}"/>
              </a:ext>
            </a:extLst>
          </p:cNvPr>
          <p:cNvGrpSpPr/>
          <p:nvPr/>
        </p:nvGrpSpPr>
        <p:grpSpPr>
          <a:xfrm>
            <a:off x="5088287" y="1661917"/>
            <a:ext cx="3803525" cy="1697040"/>
            <a:chOff x="5289622" y="1477792"/>
            <a:chExt cx="4000500" cy="17849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89622" y="1662517"/>
              <a:ext cx="40005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5289622" y="1477792"/>
              <a:ext cx="4000500" cy="27699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  <a:cs typeface="Arial" pitchFamily="34" charset="0"/>
                </a:rPr>
                <a:t>Induction Ceremony of The British School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4CD946C-ADD8-4A70-8AA1-D2DF584267CA}"/>
              </a:ext>
            </a:extLst>
          </p:cNvPr>
          <p:cNvGrpSpPr/>
          <p:nvPr/>
        </p:nvGrpSpPr>
        <p:grpSpPr>
          <a:xfrm>
            <a:off x="8891810" y="5116859"/>
            <a:ext cx="3300189" cy="1752880"/>
            <a:chOff x="7865468" y="4832395"/>
            <a:chExt cx="3569610" cy="1895982"/>
          </a:xfrm>
        </p:grpSpPr>
        <p:pic>
          <p:nvPicPr>
            <p:cNvPr id="4" name="Picture 2" descr="D:\Desktop\FB_IMG_1593947047390.jpg"/>
            <p:cNvPicPr>
              <a:picLocks noChangeAspect="1" noChangeArrowheads="1"/>
            </p:cNvPicPr>
            <p:nvPr/>
          </p:nvPicPr>
          <p:blipFill>
            <a:blip r:embed="rId4"/>
            <a:srcRect t="8798" r="11667"/>
            <a:stretch>
              <a:fillRect/>
            </a:stretch>
          </p:blipFill>
          <p:spPr bwMode="auto">
            <a:xfrm>
              <a:off x="7865468" y="5098904"/>
              <a:ext cx="3569610" cy="1629473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7865468" y="4832395"/>
              <a:ext cx="3569610" cy="27699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  <a:cs typeface="Arial" pitchFamily="34" charset="0"/>
                </a:rPr>
                <a:t>Induction Ceremony of  NAMI College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1B63574-F63A-487C-AEFE-FC8F19EFFE28}"/>
              </a:ext>
            </a:extLst>
          </p:cNvPr>
          <p:cNvGrpSpPr/>
          <p:nvPr/>
        </p:nvGrpSpPr>
        <p:grpSpPr>
          <a:xfrm>
            <a:off x="8891812" y="2564803"/>
            <a:ext cx="3300188" cy="2018025"/>
            <a:chOff x="8841024" y="2564803"/>
            <a:chExt cx="3350976" cy="204908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1024" y="2983317"/>
              <a:ext cx="3350976" cy="163056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841024" y="2564803"/>
              <a:ext cx="3350976" cy="461665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  <a:cs typeface="Arial" pitchFamily="34" charset="0"/>
                </a:rPr>
                <a:t>Induction Ceremony of  </a:t>
              </a:r>
              <a:r>
                <a:rPr lang="en-US" sz="1200" dirty="0" err="1">
                  <a:solidFill>
                    <a:srgbClr val="FFFFFF"/>
                  </a:solidFill>
                  <a:cs typeface="Arial" pitchFamily="34" charset="0"/>
                </a:rPr>
                <a:t>Sanskriti</a:t>
              </a:r>
              <a:r>
                <a:rPr lang="en-US" sz="1200" dirty="0">
                  <a:solidFill>
                    <a:srgbClr val="FFFFFF"/>
                  </a:solidFill>
                  <a:cs typeface="Arial" pitchFamily="34" charset="0"/>
                </a:rPr>
                <a:t> International School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538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Some of the Z &amp; Golden Z Club Youth Activities</a:t>
            </a:r>
          </a:p>
        </p:txBody>
      </p:sp>
      <p:pic>
        <p:nvPicPr>
          <p:cNvPr id="9" name="Content Placeholder 8" descr="image1.jpe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060028" y="2027467"/>
            <a:ext cx="3162792" cy="2229361"/>
          </a:xfrm>
        </p:spPr>
      </p:pic>
      <p:pic>
        <p:nvPicPr>
          <p:cNvPr id="12" name="Picture 11" descr="s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1344" y="4331992"/>
            <a:ext cx="3191476" cy="22293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89" y="2493832"/>
            <a:ext cx="18640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Arial" pitchFamily="34" charset="0"/>
                <a:cs typeface="Arial" pitchFamily="34" charset="0"/>
              </a:rPr>
              <a:t>Health Fair to raise funds for awareness campaigns 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at British School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4524053"/>
            <a:ext cx="19479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Arial" pitchFamily="34" charset="0"/>
                <a:cs typeface="Arial" pitchFamily="34" charset="0"/>
              </a:rPr>
              <a:t>Training session in coordination with</a:t>
            </a:r>
            <a:br>
              <a:rPr lang="en-US" sz="1600" dirty="0">
                <a:latin typeface="Arial" pitchFamily="34" charset="0"/>
                <a:cs typeface="Arial" pitchFamily="34" charset="0"/>
              </a:rPr>
            </a:br>
            <a:r>
              <a:rPr lang="en-US" sz="1600" dirty="0">
                <a:latin typeface="Arial" pitchFamily="34" charset="0"/>
                <a:cs typeface="Arial" pitchFamily="34" charset="0"/>
              </a:rPr>
              <a:t>charity, 'We All Rotate'  on how to deliver reusable sanitary pad training </a:t>
            </a:r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882" y="4312633"/>
            <a:ext cx="3191476" cy="22853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638420" y="4524053"/>
            <a:ext cx="15567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Webinar on securing cyberspace and preventing online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bullying by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Nami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216" y="2027467"/>
            <a:ext cx="3221142" cy="22293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608754" y="2616942"/>
            <a:ext cx="16547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Violence against women awareness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program at Silver Mountain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7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9F4444CE-BC8D-4D61-B303-4C05614E62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 rtlCol="0"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dirty="0"/>
              <a:t>Z &amp; Golden Z Helps Shape Youths - The Future Leaders of Tomorrow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="" xmlns:a16="http://schemas.microsoft.com/office/drawing/2014/main" id="{73772B81-181F-48B7-8826-4D9686D15D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Isosceles Triangle 14">
            <a:extLst>
              <a:ext uri="{FF2B5EF4-FFF2-40B4-BE49-F238E27FC236}">
                <a16:creationId xmlns="" xmlns:a16="http://schemas.microsoft.com/office/drawing/2014/main" id="{B2205F6E-03C6-4E92-877C-E2482F6599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itle 1"/>
          <p:cNvSpPr txBox="1">
            <a:spLocks/>
          </p:cNvSpPr>
          <p:nvPr/>
        </p:nvSpPr>
        <p:spPr>
          <a:xfrm>
            <a:off x="1178203" y="4655241"/>
            <a:ext cx="8994095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endParaRPr lang="en-US" sz="7200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="" xmlns:a16="http://schemas.microsoft.com/office/drawing/2014/main" id="{18E5D63B-DEB7-4C89-8C5B-F1C43347D5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9530070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46505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9F4444CE-BC8D-4D61-B303-4C05614E62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Proposed Plans of Z &amp; Golden Z Clubs </a:t>
            </a:r>
            <a:br>
              <a:rPr lang="en-US" dirty="0"/>
            </a:br>
            <a:r>
              <a:rPr lang="en-US" dirty="0"/>
              <a:t>for Youth Awareness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="" xmlns:a16="http://schemas.microsoft.com/office/drawing/2014/main" id="{73772B81-181F-48B7-8826-4D9686D15D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="" xmlns:a16="http://schemas.microsoft.com/office/drawing/2014/main" id="{B2205F6E-03C6-4E92-877C-E2482F6599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B915B250-0077-470D-9BED-76AD704FA2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0490304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662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605849"/>
            <a:ext cx="7766936" cy="1646302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dirty="0"/>
              <a:t>F</a:t>
            </a:r>
            <a:r>
              <a:rPr lang="en-US" sz="5400" dirty="0"/>
              <a:t>or More Activities, </a:t>
            </a:r>
            <a:r>
              <a:rPr lang="en-US" dirty="0"/>
              <a:t>P</a:t>
            </a:r>
            <a:r>
              <a:rPr lang="en-US" sz="5400" dirty="0"/>
              <a:t>lease Visit: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2619" y="4625511"/>
            <a:ext cx="4014952" cy="38946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www.facebook.com/ZontaKathmandu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2" descr="C:\Users\ARomano.000\Desktop\blue-facebook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919" y="4478933"/>
            <a:ext cx="682624" cy="68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6C56E794-B328-B74C-8DDF-798E5E1E3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456" y="707640"/>
            <a:ext cx="1498158" cy="169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486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Zonta</a:t>
            </a:r>
            <a:r>
              <a:rPr lang="en-US" dirty="0"/>
              <a:t> Club of Kathmandu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99664"/>
            <a:ext cx="8596668" cy="1925147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Established in 2012 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Represented by women leaders from diverse backgrounds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To provide service for local community </a:t>
            </a:r>
          </a:p>
          <a:p>
            <a:r>
              <a:rPr lang="en-US" sz="2400" dirty="0">
                <a:solidFill>
                  <a:schemeClr val="tx1"/>
                </a:solidFill>
              </a:rPr>
              <a:t>Following the mission of </a:t>
            </a:r>
            <a:r>
              <a:rPr lang="en-US" sz="2400" dirty="0" err="1">
                <a:solidFill>
                  <a:schemeClr val="tx1"/>
                </a:solidFill>
              </a:rPr>
              <a:t>Zonta</a:t>
            </a:r>
            <a:r>
              <a:rPr lang="en-US" sz="2400" dirty="0">
                <a:solidFill>
                  <a:schemeClr val="tx1"/>
                </a:solidFill>
              </a:rPr>
              <a:t> International, “Empowering women through service and advocacy”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0" y="3624811"/>
            <a:ext cx="78009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7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2783C067-F8BF-4755-B516-8A0CD74CF6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="" xmlns:a16="http://schemas.microsoft.com/office/drawing/2014/main" id="{2ED796EC-E7FF-46DB-B912-FB08BF12AA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Isosceles Triangle 10">
            <a:extLst>
              <a:ext uri="{FF2B5EF4-FFF2-40B4-BE49-F238E27FC236}">
                <a16:creationId xmlns="" xmlns:a16="http://schemas.microsoft.com/office/drawing/2014/main" id="{549A2DAB-B431-487D-95AD-BB0FECB49E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27">
            <a:extLst>
              <a:ext uri="{FF2B5EF4-FFF2-40B4-BE49-F238E27FC236}">
                <a16:creationId xmlns="" xmlns:a16="http://schemas.microsoft.com/office/drawing/2014/main" id="{0819F787-32B4-46A8-BC57-C6571BCEE2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C5ECDEE1-7093-418F-9CF5-24EEB115C1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045062AF-EB11-4651-BC4A-4DA21768DE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397000"/>
            <a:ext cx="8406054" cy="2653836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Zonta</a:t>
            </a:r>
            <a:r>
              <a:rPr lang="en-US" dirty="0" smtClean="0"/>
              <a:t> </a:t>
            </a:r>
            <a:r>
              <a:rPr lang="en-US" dirty="0"/>
              <a:t>Club of </a:t>
            </a:r>
            <a:r>
              <a:rPr lang="en-US" dirty="0"/>
              <a:t>Kathmandu </a:t>
            </a:r>
            <a:r>
              <a:rPr lang="en-US" dirty="0" smtClean="0"/>
              <a:t>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4999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771466" cy="8937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Awareness Program to End Child Marriage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2" y="1503364"/>
            <a:ext cx="4498975" cy="29987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52" y="2842788"/>
            <a:ext cx="5314986" cy="354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10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286338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16 Days Activism on Violence Against Women - Candle Walk &amp; Candle Lighting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5" y="1895938"/>
            <a:ext cx="5156545" cy="345032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09" y="3136445"/>
            <a:ext cx="4523194" cy="33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2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/>
              <a:t>16 Days Activism on Violence Against Women Campaign &amp; Webinar for Youth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2120042"/>
            <a:ext cx="5674273" cy="46538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607" y="2131972"/>
            <a:ext cx="3790876" cy="464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718914" cy="79136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Cycle Distribution to Schools in </a:t>
            </a:r>
            <a:r>
              <a:rPr lang="en-US" dirty="0" err="1"/>
              <a:t>Dhanusha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429000"/>
            <a:ext cx="45720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5" y="2088096"/>
            <a:ext cx="5816016" cy="327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08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Fund Raiser &amp; Awareness Program in Support of Acid Attack Victims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02" y="2010959"/>
            <a:ext cx="7013732" cy="465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16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66216"/>
            <a:ext cx="3051561" cy="4051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8802997" cy="1732433"/>
          </a:xfrm>
        </p:spPr>
        <p:txBody>
          <a:bodyPr>
            <a:noAutofit/>
          </a:bodyPr>
          <a:lstStyle/>
          <a:p>
            <a:pPr algn="ctr"/>
            <a:r>
              <a:rPr lang="en-US" dirty="0" err="1"/>
              <a:t>Rupsi</a:t>
            </a:r>
            <a:r>
              <a:rPr lang="en-US" dirty="0"/>
              <a:t> Parajuli – Jane M. </a:t>
            </a:r>
            <a:r>
              <a:rPr lang="en-US" dirty="0" err="1"/>
              <a:t>Klausman</a:t>
            </a:r>
            <a:r>
              <a:rPr lang="en-US" dirty="0"/>
              <a:t> Women in Business Scholarship Recipient (Top 6 – Winner in District and International)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2711149"/>
            <a:ext cx="5418667" cy="3601155"/>
          </a:xfrm>
        </p:spPr>
      </p:pic>
    </p:spTree>
    <p:extLst>
      <p:ext uri="{BB962C8B-B14F-4D97-AF65-F5344CB8AC3E}">
        <p14:creationId xmlns:p14="http://schemas.microsoft.com/office/powerpoint/2010/main" val="191054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236</TotalTime>
  <Words>334</Words>
  <Application>Microsoft Office PowerPoint</Application>
  <PresentationFormat>Widescreen</PresentationFormat>
  <Paragraphs>49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 3</vt:lpstr>
      <vt:lpstr>Facet</vt:lpstr>
      <vt:lpstr>Zonta Club of Kathmandu’s  Work on Youth Activities</vt:lpstr>
      <vt:lpstr>Zonta Club of Kathmandu</vt:lpstr>
      <vt:lpstr> Zonta Club of Kathmandu Projects</vt:lpstr>
      <vt:lpstr>Awareness Program to End Child Marriage</vt:lpstr>
      <vt:lpstr>16 Days Activism on Violence Against Women - Candle Walk &amp; Candle Lighting</vt:lpstr>
      <vt:lpstr>16 Days Activism on Violence Against Women Campaign &amp; Webinar for Youth</vt:lpstr>
      <vt:lpstr>Cycle Distribution to Schools in Dhanusha</vt:lpstr>
      <vt:lpstr>Fund Raiser &amp; Awareness Program in Support of Acid Attack Victims</vt:lpstr>
      <vt:lpstr>Rupsi Parajuli – Jane M. Klausman Women in Business Scholarship Recipient (Top 6 – Winner in District and International)</vt:lpstr>
      <vt:lpstr>Dipisha Bhujel– Young Women in Public Affairs Award Recipient (Top 10 Zonta International) </vt:lpstr>
      <vt:lpstr>Z Club and Golden Z Club Clubs</vt:lpstr>
      <vt:lpstr>Some of the Z &amp; Golden Z Club Youth Activities</vt:lpstr>
      <vt:lpstr>Z &amp; Golden Z Helps Shape Youths - The Future Leaders of Tomorrow</vt:lpstr>
      <vt:lpstr>Proposed Plans of Z &amp; Golden Z Clubs  for Youth Awareness</vt:lpstr>
      <vt:lpstr>For More Activities, Please Visit: 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Zonta club of Kathmandu’s  work on youth activities</dc:title>
  <dc:creator>Nivita Pradhan</dc:creator>
  <cp:lastModifiedBy>Gyanendra Pradhan</cp:lastModifiedBy>
  <cp:revision>26</cp:revision>
  <dcterms:created xsi:type="dcterms:W3CDTF">2021-05-30T09:33:46Z</dcterms:created>
  <dcterms:modified xsi:type="dcterms:W3CDTF">2021-07-07T14:52:15Z</dcterms:modified>
</cp:coreProperties>
</file>