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ip9/A72cliIf5Z52L9bfRFWR51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0KMKrQGiWgJTEe-tT6FqaWaEd2hqbfje/view" TargetMode="External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xsMXWrBeradn1xEwjYeX_SKoKOh7a9df/view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JvXNW8Iw1IdiSCm4MJGym3bjsfV0pcBL/view" TargetMode="External"/><Relationship Id="rId4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K4Lwxzd1AkeLcyAkdjLqTCpK2wpbdA8i/view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TT2TKQ6blX5BvRdt0Ea0o8xABgdF9X35/view" TargetMode="External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title="intro 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 with medium confidence" id="144" name="Google Shape;144;p10"/>
          <p:cNvPicPr preferRelativeResize="0"/>
          <p:nvPr/>
        </p:nvPicPr>
        <p:blipFill rotWithShape="1">
          <a:blip r:embed="rId3">
            <a:alphaModFix/>
          </a:blip>
          <a:srcRect b="5999" l="1" r="-277" t="5616"/>
          <a:stretch/>
        </p:blipFill>
        <p:spPr>
          <a:xfrm>
            <a:off x="594360" y="398356"/>
            <a:ext cx="11003280" cy="6061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707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0" name="Google Shape;150;p11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888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151" name="Google Shape;1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6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7" name="Google Shape;157;p12" title="Green Hope Foundation Teaser Traile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"/>
            <a:ext cx="121920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website&#10;&#10;Description automatically generated" id="162" name="Google Shape;162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67" name="Google Shape;1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590" y="0"/>
            <a:ext cx="91848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 with medium confidence" id="172" name="Google Shape;172;p15"/>
          <p:cNvPicPr preferRelativeResize="0"/>
          <p:nvPr/>
        </p:nvPicPr>
        <p:blipFill rotWithShape="1">
          <a:blip r:embed="rId3">
            <a:alphaModFix/>
          </a:blip>
          <a:srcRect b="5999" l="1" r="-277" t="5616"/>
          <a:stretch/>
        </p:blipFill>
        <p:spPr>
          <a:xfrm>
            <a:off x="594360" y="398356"/>
            <a:ext cx="11003280" cy="6061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707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888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179" name="Google Shape;1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6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5" name="Google Shape;185;p17" title="Ek Pita Ka Khat | Breakthrough Indi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"/>
            <a:ext cx="121920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91" name="Google Shape;191;p18" title="These 20 young activists will inspire you to join the figh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"/>
            <a:ext cx="12192000" cy="6857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8" name="Google Shape;98;p2" title="yt1s.com - We do not wait tomorrow  GenerationEquality Spoken Word_480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12192001" cy="6852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meline&#10;&#10;Description automatically generated with medium confidence" id="103" name="Google Shape;10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5380" y="0"/>
            <a:ext cx="972123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Text, website&#10;&#10;Description automatically generated" id="109" name="Google Shape;10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Graphical user interface&#10;&#10;Description automatically generated" id="115" name="Google Shape;11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21142" l="54895" r="10937" t="64599"/>
          <a:stretch/>
        </p:blipFill>
        <p:spPr>
          <a:xfrm>
            <a:off x="1136952" y="2794000"/>
            <a:ext cx="9918095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/>
          <p:nvPr/>
        </p:nvSpPr>
        <p:spPr>
          <a:xfrm>
            <a:off x="7182678" y="2794000"/>
            <a:ext cx="2093844" cy="635000"/>
          </a:xfrm>
          <a:prstGeom prst="ellipse">
            <a:avLst/>
          </a:prstGeom>
          <a:noFill/>
          <a:ln cap="flat" cmpd="sng" w="381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&#10;&#10;Description automatically generated" id="126" name="Google Shape;12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594" y="643466"/>
            <a:ext cx="9688811" cy="557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/>
          <p:nvPr/>
        </p:nvSpPr>
        <p:spPr>
          <a:xfrm>
            <a:off x="7225259" y="2608288"/>
            <a:ext cx="3891900" cy="4054839"/>
          </a:xfrm>
          <a:prstGeom prst="donut">
            <a:avLst>
              <a:gd fmla="val 2899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Breakout Slides</a:t>
            </a:r>
            <a:endParaRPr/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Graphical user interface, website&#10;&#10;Description automatically generated"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39" name="Google Shape;1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590" y="0"/>
            <a:ext cx="91848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2021-07-12T05:44:58Z</dcterms:created>
  <dc:creator>Medina Ayu Larasati</dc:creator>
</cp:coreProperties>
</file>