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CwRPjZlsIBTHlBLZ3NhLyGYny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da5fda5f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e4da5fda5f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0KMKrQGiWgJTEe-tT6FqaWaEd2hqbfje/view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h38sCKhF-VK7DxlC6MAsS6j1QjU3VDqt/view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8IM4cVmTbKhJV1kDNhHW2WcXM0zILJ1u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4" name="Google Shape;94;p1" title="intro 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computer screen capture&#10;&#10;Description automatically generated with low confidence" id="161" name="Google Shape;16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570" l="0" r="0" t="5310"/>
          <a:stretch/>
        </p:blipFill>
        <p:spPr>
          <a:xfrm>
            <a:off x="-1" y="66300"/>
            <a:ext cx="12192000" cy="67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/>
          <p:nvPr/>
        </p:nvSpPr>
        <p:spPr>
          <a:xfrm>
            <a:off x="9209609" y="3709638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162037" y="1058471"/>
            <a:ext cx="4479600" cy="2112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SWITCH BREAKOUT ROOM AFTER 30 MINUTES</a:t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6693650" y="4918525"/>
            <a:ext cx="2659500" cy="21126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10"/>
          <p:cNvCxnSpPr/>
          <p:nvPr/>
        </p:nvCxnSpPr>
        <p:spPr>
          <a:xfrm flipH="1">
            <a:off x="8515977" y="4338631"/>
            <a:ext cx="544200" cy="5799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10"/>
          <p:cNvSpPr txBox="1"/>
          <p:nvPr>
            <p:ph type="title"/>
          </p:nvPr>
        </p:nvSpPr>
        <p:spPr>
          <a:xfrm>
            <a:off x="9209600" y="2383950"/>
            <a:ext cx="7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omputer&#10;&#10;Description automatically generated with medium confidence" id="172" name="Google Shape;17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51" l="0" r="-130" t="2093"/>
          <a:stretch/>
        </p:blipFill>
        <p:spPr>
          <a:xfrm>
            <a:off x="623887" y="142874"/>
            <a:ext cx="10944225" cy="635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/>
          <p:nvPr/>
        </p:nvSpPr>
        <p:spPr>
          <a:xfrm>
            <a:off x="8723945" y="1584239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JOIN</a:t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6813175" y="2363600"/>
            <a:ext cx="1284900" cy="14343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11"/>
          <p:cNvCxnSpPr/>
          <p:nvPr/>
        </p:nvCxnSpPr>
        <p:spPr>
          <a:xfrm flipH="1">
            <a:off x="8098077" y="1975268"/>
            <a:ext cx="544200" cy="5799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11"/>
          <p:cNvSpPr txBox="1"/>
          <p:nvPr>
            <p:ph type="title"/>
          </p:nvPr>
        </p:nvSpPr>
        <p:spPr>
          <a:xfrm>
            <a:off x="8723950" y="258550"/>
            <a:ext cx="7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2" name="Google Shape;18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849" l="0" r="1234" t="1680"/>
          <a:stretch/>
        </p:blipFill>
        <p:spPr>
          <a:xfrm>
            <a:off x="236249" y="0"/>
            <a:ext cx="11719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/>
          <p:nvPr/>
        </p:nvSpPr>
        <p:spPr>
          <a:xfrm>
            <a:off x="9209915" y="1146257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YES</a:t>
            </a:r>
            <a:endParaRPr/>
          </a:p>
        </p:txBody>
      </p:sp>
      <p:sp>
        <p:nvSpPr>
          <p:cNvPr id="184" name="Google Shape;184;p12"/>
          <p:cNvSpPr/>
          <p:nvPr/>
        </p:nvSpPr>
        <p:spPr>
          <a:xfrm>
            <a:off x="7500475" y="2378550"/>
            <a:ext cx="2390700" cy="17901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12"/>
          <p:cNvCxnSpPr/>
          <p:nvPr/>
        </p:nvCxnSpPr>
        <p:spPr>
          <a:xfrm flipH="1">
            <a:off x="8576077" y="1690706"/>
            <a:ext cx="544200" cy="5799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12"/>
          <p:cNvSpPr txBox="1"/>
          <p:nvPr>
            <p:ph type="title"/>
          </p:nvPr>
        </p:nvSpPr>
        <p:spPr>
          <a:xfrm>
            <a:off x="9209925" y="198350"/>
            <a:ext cx="7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 enable closed caption in breakout rooms</a:t>
            </a:r>
            <a:endParaRPr/>
          </a:p>
        </p:txBody>
      </p:sp>
      <p:pic>
        <p:nvPicPr>
          <p:cNvPr descr="Graphical user interface, application&#10;&#10;Description automatically generated" id="192" name="Google Shape;19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835" r="-697" t="71361"/>
          <a:stretch/>
        </p:blipFill>
        <p:spPr>
          <a:xfrm>
            <a:off x="-254873" y="1837030"/>
            <a:ext cx="12339900" cy="21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/>
          <p:nvPr/>
        </p:nvSpPr>
        <p:spPr>
          <a:xfrm>
            <a:off x="9315138" y="3076731"/>
            <a:ext cx="2233535" cy="70453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CLICK SHOW SUBTITLE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3816093" y="2551412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CLICK LIVE TRANSCRIPT</a:t>
            </a: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6409775" y="2186525"/>
            <a:ext cx="2345700" cy="22809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, website&#10;&#10;Description automatically generated" id="201" name="Google Shape;20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7" name="Google Shape;207;p15" title="International Women's Day 2020_ We are #GenerationEqualit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50" y="5"/>
            <a:ext cx="11971101" cy="67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title="yt1s.com - EqualEverywhere 2021  The Push for Full Gender Equality_360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, website&#10;&#10;Description automatically generated" id="105" name="Google Shape;10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&#10;&#10;Description automatically generated" id="111" name="Google Shape;11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4da5fda5f_3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 enable closed caption</a:t>
            </a:r>
            <a:endParaRPr/>
          </a:p>
        </p:txBody>
      </p:sp>
      <p:pic>
        <p:nvPicPr>
          <p:cNvPr descr="Graphical user interface, application&#10;&#10;Description automatically generated" id="117" name="Google Shape;117;ge4da5fda5f_3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836" r="-693" t="71360"/>
          <a:stretch/>
        </p:blipFill>
        <p:spPr>
          <a:xfrm>
            <a:off x="-254873" y="1837030"/>
            <a:ext cx="12339900" cy="21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e4da5fda5f_3_0"/>
          <p:cNvSpPr/>
          <p:nvPr/>
        </p:nvSpPr>
        <p:spPr>
          <a:xfrm>
            <a:off x="9315138" y="3076731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CLICK SHOW SUBTITLE</a:t>
            </a:r>
            <a:endParaRPr/>
          </a:p>
        </p:txBody>
      </p:sp>
      <p:sp>
        <p:nvSpPr>
          <p:cNvPr id="119" name="Google Shape;119;ge4da5fda5f_3_0"/>
          <p:cNvSpPr/>
          <p:nvPr/>
        </p:nvSpPr>
        <p:spPr>
          <a:xfrm>
            <a:off x="3516225" y="2308375"/>
            <a:ext cx="2764800" cy="1181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CLICK LIVE TRANSCRIPT ON THE BOTTOM OF YOUR SCREEN</a:t>
            </a:r>
            <a:endParaRPr/>
          </a:p>
        </p:txBody>
      </p:sp>
      <p:sp>
        <p:nvSpPr>
          <p:cNvPr id="120" name="Google Shape;120;ge4da5fda5f_3_0"/>
          <p:cNvSpPr/>
          <p:nvPr/>
        </p:nvSpPr>
        <p:spPr>
          <a:xfrm>
            <a:off x="6409775" y="2186525"/>
            <a:ext cx="2345700" cy="22809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" id="125" name="Google Shape;12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31342"/>
          <a:stretch/>
        </p:blipFill>
        <p:spPr>
          <a:xfrm>
            <a:off x="406075" y="1622825"/>
            <a:ext cx="11418900" cy="47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7668134" y="2487513"/>
            <a:ext cx="3891900" cy="4054800"/>
          </a:xfrm>
          <a:prstGeom prst="donut">
            <a:avLst>
              <a:gd fmla="val 2899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 enable </a:t>
            </a:r>
            <a:r>
              <a:rPr lang="en-US"/>
              <a:t>language</a:t>
            </a:r>
            <a:r>
              <a:rPr lang="en-US"/>
              <a:t> interpretation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590" y="0"/>
            <a:ext cx="91848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7644984" y="4107305"/>
            <a:ext cx="22934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7644984" y="4124368"/>
            <a:ext cx="2233535" cy="70453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</p:txBody>
      </p:sp>
      <p:cxnSp>
        <p:nvCxnSpPr>
          <p:cNvPr id="135" name="Google Shape;135;p7"/>
          <p:cNvCxnSpPr>
            <a:stCxn id="134" idx="2"/>
          </p:cNvCxnSpPr>
          <p:nvPr/>
        </p:nvCxnSpPr>
        <p:spPr>
          <a:xfrm flipH="1">
            <a:off x="8217552" y="4828906"/>
            <a:ext cx="544200" cy="5799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7"/>
          <p:cNvSpPr txBox="1"/>
          <p:nvPr>
            <p:ph type="title"/>
          </p:nvPr>
        </p:nvSpPr>
        <p:spPr>
          <a:xfrm>
            <a:off x="1503600" y="0"/>
            <a:ext cx="105156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 Join Breakout Room</a:t>
            </a:r>
            <a:endParaRPr/>
          </a:p>
        </p:txBody>
      </p:sp>
      <p:sp>
        <p:nvSpPr>
          <p:cNvPr id="137" name="Google Shape;137;p7"/>
          <p:cNvSpPr txBox="1"/>
          <p:nvPr>
            <p:ph type="title"/>
          </p:nvPr>
        </p:nvSpPr>
        <p:spPr>
          <a:xfrm>
            <a:off x="7644975" y="2627500"/>
            <a:ext cx="7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medium confidence" id="142" name="Google Shape;142;p8"/>
          <p:cNvPicPr preferRelativeResize="0"/>
          <p:nvPr/>
        </p:nvPicPr>
        <p:blipFill rotWithShape="1">
          <a:blip r:embed="rId3">
            <a:alphaModFix/>
          </a:blip>
          <a:srcRect b="5999" l="1" r="-277" t="5616"/>
          <a:stretch/>
        </p:blipFill>
        <p:spPr>
          <a:xfrm>
            <a:off x="-1" y="-1"/>
            <a:ext cx="124495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8782070" y="1913206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JOIN</a:t>
            </a:r>
            <a:endParaRPr/>
          </a:p>
        </p:txBody>
      </p:sp>
      <p:cxnSp>
        <p:nvCxnSpPr>
          <p:cNvPr id="144" name="Google Shape;144;p8"/>
          <p:cNvCxnSpPr/>
          <p:nvPr/>
        </p:nvCxnSpPr>
        <p:spPr>
          <a:xfrm flipH="1">
            <a:off x="8163177" y="2235181"/>
            <a:ext cx="544200" cy="5799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8"/>
          <p:cNvSpPr/>
          <p:nvPr/>
        </p:nvSpPr>
        <p:spPr>
          <a:xfrm>
            <a:off x="6962600" y="2617600"/>
            <a:ext cx="1284900" cy="14343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 txBox="1"/>
          <p:nvPr>
            <p:ph type="title"/>
          </p:nvPr>
        </p:nvSpPr>
        <p:spPr>
          <a:xfrm>
            <a:off x="8782075" y="507050"/>
            <a:ext cx="7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mputer screen capture&#10;&#10;Description automatically generated with low confidence" id="151" name="Google Shape;151;p9"/>
          <p:cNvPicPr preferRelativeResize="0"/>
          <p:nvPr/>
        </p:nvPicPr>
        <p:blipFill rotWithShape="1">
          <a:blip r:embed="rId3">
            <a:alphaModFix/>
          </a:blip>
          <a:srcRect b="5624" l="-1" r="607" t="2708"/>
          <a:stretch/>
        </p:blipFill>
        <p:spPr>
          <a:xfrm>
            <a:off x="294400" y="1"/>
            <a:ext cx="118975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/>
          <p:nvPr/>
        </p:nvSpPr>
        <p:spPr>
          <a:xfrm>
            <a:off x="9383059" y="904132"/>
            <a:ext cx="2233500" cy="70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YES</a:t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7276350" y="2256100"/>
            <a:ext cx="2569800" cy="1807800"/>
          </a:xfrm>
          <a:prstGeom prst="ellipse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9"/>
          <p:cNvCxnSpPr/>
          <p:nvPr/>
        </p:nvCxnSpPr>
        <p:spPr>
          <a:xfrm flipH="1">
            <a:off x="8710750" y="1449300"/>
            <a:ext cx="672300" cy="7023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9"/>
          <p:cNvSpPr txBox="1"/>
          <p:nvPr>
            <p:ph type="title"/>
          </p:nvPr>
        </p:nvSpPr>
        <p:spPr>
          <a:xfrm>
            <a:off x="8977800" y="282825"/>
            <a:ext cx="75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2021-07-14T07:33:25Z</dcterms:created>
  <dc:creator>Medina Ayu Larasati</dc:creator>
</cp:coreProperties>
</file>